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2" r:id="rId4"/>
  </p:sldMasterIdLst>
  <p:notesMasterIdLst>
    <p:notesMasterId r:id="rId27"/>
  </p:notesMasterIdLst>
  <p:handoutMasterIdLst>
    <p:handoutMasterId r:id="rId28"/>
  </p:handoutMasterIdLst>
  <p:sldIdLst>
    <p:sldId id="262" r:id="rId5"/>
    <p:sldId id="265" r:id="rId6"/>
    <p:sldId id="287" r:id="rId7"/>
    <p:sldId id="275" r:id="rId8"/>
    <p:sldId id="268" r:id="rId9"/>
    <p:sldId id="259" r:id="rId10"/>
    <p:sldId id="271" r:id="rId11"/>
    <p:sldId id="288" r:id="rId12"/>
    <p:sldId id="289" r:id="rId13"/>
    <p:sldId id="282" r:id="rId14"/>
    <p:sldId id="283" r:id="rId15"/>
    <p:sldId id="284" r:id="rId16"/>
    <p:sldId id="285" r:id="rId17"/>
    <p:sldId id="286" r:id="rId18"/>
    <p:sldId id="278" r:id="rId19"/>
    <p:sldId id="279" r:id="rId20"/>
    <p:sldId id="281" r:id="rId21"/>
    <p:sldId id="276" r:id="rId22"/>
    <p:sldId id="274" r:id="rId23"/>
    <p:sldId id="291" r:id="rId24"/>
    <p:sldId id="267" r:id="rId25"/>
    <p:sldId id="28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BD04"/>
    <a:srgbClr val="E5A6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87"/>
  </p:normalViewPr>
  <p:slideViewPr>
    <p:cSldViewPr snapToGrid="0" snapToObjects="1">
      <p:cViewPr varScale="1">
        <p:scale>
          <a:sx n="108" d="100"/>
          <a:sy n="108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091066-FBB9-409A-88C1-57CB9AB9EE83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B6098B-2E01-40FD-8F23-5BAAB918B4BE}" type="pres">
      <dgm:prSet presAssocID="{F3091066-FBB9-409A-88C1-57CB9AB9EE83}" presName="outerComposite" presStyleCnt="0">
        <dgm:presLayoutVars>
          <dgm:chMax val="5"/>
          <dgm:dir/>
          <dgm:resizeHandles val="exact"/>
        </dgm:presLayoutVars>
      </dgm:prSet>
      <dgm:spPr/>
    </dgm:pt>
    <dgm:pt modelId="{B0CBE71B-0B41-4B10-A37C-3125C1658072}" type="pres">
      <dgm:prSet presAssocID="{F3091066-FBB9-409A-88C1-57CB9AB9EE83}" presName="dummyMaxCanvas" presStyleCnt="0">
        <dgm:presLayoutVars/>
      </dgm:prSet>
      <dgm:spPr/>
    </dgm:pt>
  </dgm:ptLst>
  <dgm:cxnLst>
    <dgm:cxn modelId="{49EA6E45-C428-403C-9989-F627F7E68B18}" type="presOf" srcId="{F3091066-FBB9-409A-88C1-57CB9AB9EE83}" destId="{51B6098B-2E01-40FD-8F23-5BAAB918B4BE}" srcOrd="0" destOrd="0" presId="urn:microsoft.com/office/officeart/2005/8/layout/vProcess5"/>
    <dgm:cxn modelId="{706DE6AF-CC28-435A-9618-D9AA454DC6DD}" type="presParOf" srcId="{51B6098B-2E01-40FD-8F23-5BAAB918B4BE}" destId="{B0CBE71B-0B41-4B10-A37C-3125C1658072}" srcOrd="0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2A9AA4-D32B-4368-BAF8-47ABECAE93B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B4A68AB-7C00-4341-B4E4-C3C0B99CD8AC}">
      <dgm:prSet/>
      <dgm:spPr/>
      <dgm:t>
        <a:bodyPr/>
        <a:lstStyle/>
        <a:p>
          <a:r>
            <a:rPr lang="en-US" b="0" i="0" dirty="0"/>
            <a:t>Performance</a:t>
          </a:r>
          <a:endParaRPr lang="en-US" dirty="0"/>
        </a:p>
      </dgm:t>
    </dgm:pt>
    <dgm:pt modelId="{86A5EC0E-8EA7-4E75-BD98-65CF9E5BCB73}" type="parTrans" cxnId="{C4B09948-06BF-4466-82F1-F9022B391CBA}">
      <dgm:prSet/>
      <dgm:spPr/>
      <dgm:t>
        <a:bodyPr/>
        <a:lstStyle/>
        <a:p>
          <a:endParaRPr lang="en-US"/>
        </a:p>
      </dgm:t>
    </dgm:pt>
    <dgm:pt modelId="{378BDA56-243D-4E18-8A1D-E5FCD6915ADE}" type="sibTrans" cxnId="{C4B09948-06BF-4466-82F1-F9022B391CBA}">
      <dgm:prSet/>
      <dgm:spPr/>
      <dgm:t>
        <a:bodyPr/>
        <a:lstStyle/>
        <a:p>
          <a:endParaRPr lang="en-US"/>
        </a:p>
      </dgm:t>
    </dgm:pt>
    <dgm:pt modelId="{F1EF703B-1600-4A0F-A828-65EB8428FDD6}">
      <dgm:prSet/>
      <dgm:spPr/>
      <dgm:t>
        <a:bodyPr/>
        <a:lstStyle/>
        <a:p>
          <a:r>
            <a:rPr lang="en-US" b="0" i="0"/>
            <a:t>Reliability</a:t>
          </a:r>
          <a:endParaRPr lang="en-US"/>
        </a:p>
      </dgm:t>
    </dgm:pt>
    <dgm:pt modelId="{4E39B830-F385-49FA-9E65-EC5A71097BEE}" type="parTrans" cxnId="{78162FAF-63A9-47A9-89C2-2DCB019EF386}">
      <dgm:prSet/>
      <dgm:spPr/>
      <dgm:t>
        <a:bodyPr/>
        <a:lstStyle/>
        <a:p>
          <a:endParaRPr lang="en-US"/>
        </a:p>
      </dgm:t>
    </dgm:pt>
    <dgm:pt modelId="{9FE65EB3-C24B-4584-9BA8-9DA4959E78B3}" type="sibTrans" cxnId="{78162FAF-63A9-47A9-89C2-2DCB019EF386}">
      <dgm:prSet/>
      <dgm:spPr/>
      <dgm:t>
        <a:bodyPr/>
        <a:lstStyle/>
        <a:p>
          <a:endParaRPr lang="en-US"/>
        </a:p>
      </dgm:t>
    </dgm:pt>
    <dgm:pt modelId="{639A9D45-2C8E-4DB9-AE0B-4634B9356D37}">
      <dgm:prSet/>
      <dgm:spPr/>
      <dgm:t>
        <a:bodyPr/>
        <a:lstStyle/>
        <a:p>
          <a:r>
            <a:rPr lang="en-US" b="0" i="0" dirty="0"/>
            <a:t>Scalability</a:t>
          </a:r>
          <a:endParaRPr lang="en-US" dirty="0"/>
        </a:p>
      </dgm:t>
    </dgm:pt>
    <dgm:pt modelId="{DA1463F3-EE3F-4F30-A918-81FA6923A781}" type="parTrans" cxnId="{6E4C536C-1F87-40D8-AA44-A46876860B1B}">
      <dgm:prSet/>
      <dgm:spPr/>
      <dgm:t>
        <a:bodyPr/>
        <a:lstStyle/>
        <a:p>
          <a:endParaRPr lang="en-US"/>
        </a:p>
      </dgm:t>
    </dgm:pt>
    <dgm:pt modelId="{C68254EC-6E95-4E9B-9BC7-0BA0873FAF52}" type="sibTrans" cxnId="{6E4C536C-1F87-40D8-AA44-A46876860B1B}">
      <dgm:prSet/>
      <dgm:spPr/>
      <dgm:t>
        <a:bodyPr/>
        <a:lstStyle/>
        <a:p>
          <a:endParaRPr lang="en-US"/>
        </a:p>
      </dgm:t>
    </dgm:pt>
    <dgm:pt modelId="{2E43B5F9-87EB-41EE-A5C8-560B84972979}">
      <dgm:prSet/>
      <dgm:spPr/>
      <dgm:t>
        <a:bodyPr/>
        <a:lstStyle/>
        <a:p>
          <a:r>
            <a:rPr lang="en-US" b="0" i="0"/>
            <a:t>Usability</a:t>
          </a:r>
          <a:endParaRPr lang="en-US"/>
        </a:p>
      </dgm:t>
    </dgm:pt>
    <dgm:pt modelId="{F19AC128-3186-4D65-81D1-78BACF84FA26}" type="parTrans" cxnId="{A6904961-016B-4923-BDC4-ACC34033969E}">
      <dgm:prSet/>
      <dgm:spPr/>
      <dgm:t>
        <a:bodyPr/>
        <a:lstStyle/>
        <a:p>
          <a:endParaRPr lang="en-US"/>
        </a:p>
      </dgm:t>
    </dgm:pt>
    <dgm:pt modelId="{DF9AA83B-703E-463F-A0C0-6A8FD33DE375}" type="sibTrans" cxnId="{A6904961-016B-4923-BDC4-ACC34033969E}">
      <dgm:prSet/>
      <dgm:spPr/>
      <dgm:t>
        <a:bodyPr/>
        <a:lstStyle/>
        <a:p>
          <a:endParaRPr lang="en-US"/>
        </a:p>
      </dgm:t>
    </dgm:pt>
    <dgm:pt modelId="{97EE5435-69A6-41AB-9A7F-BB3F1D766A51}">
      <dgm:prSet/>
      <dgm:spPr/>
      <dgm:t>
        <a:bodyPr/>
        <a:lstStyle/>
        <a:p>
          <a:r>
            <a:rPr lang="en-US" b="0" i="0"/>
            <a:t>Security</a:t>
          </a:r>
          <a:endParaRPr lang="en-US"/>
        </a:p>
      </dgm:t>
    </dgm:pt>
    <dgm:pt modelId="{BF15A74C-0AD5-4DB6-A1F9-9B6E673B2F4E}" type="parTrans" cxnId="{3A873ADB-A932-4BE8-945A-CADF1A28146F}">
      <dgm:prSet/>
      <dgm:spPr/>
      <dgm:t>
        <a:bodyPr/>
        <a:lstStyle/>
        <a:p>
          <a:endParaRPr lang="en-US"/>
        </a:p>
      </dgm:t>
    </dgm:pt>
    <dgm:pt modelId="{0DF7F80F-77E3-453D-B938-62CC3C615E10}" type="sibTrans" cxnId="{3A873ADB-A932-4BE8-945A-CADF1A28146F}">
      <dgm:prSet/>
      <dgm:spPr/>
      <dgm:t>
        <a:bodyPr/>
        <a:lstStyle/>
        <a:p>
          <a:endParaRPr lang="en-US"/>
        </a:p>
      </dgm:t>
    </dgm:pt>
    <dgm:pt modelId="{DE7FB59E-F727-44A6-9C8A-92BDF394B124}">
      <dgm:prSet/>
      <dgm:spPr/>
      <dgm:t>
        <a:bodyPr/>
        <a:lstStyle/>
        <a:p>
          <a:r>
            <a:rPr lang="en-US" b="0" i="0"/>
            <a:t>Availability</a:t>
          </a:r>
          <a:endParaRPr lang="en-US"/>
        </a:p>
      </dgm:t>
    </dgm:pt>
    <dgm:pt modelId="{1E24DA77-5679-4CE0-B20E-B2F996E4BDED}" type="parTrans" cxnId="{0DC20F56-236B-4A2C-A799-BB0DA17F93CE}">
      <dgm:prSet/>
      <dgm:spPr/>
      <dgm:t>
        <a:bodyPr/>
        <a:lstStyle/>
        <a:p>
          <a:endParaRPr lang="en-US"/>
        </a:p>
      </dgm:t>
    </dgm:pt>
    <dgm:pt modelId="{22314BF9-CB4D-49CA-BFE3-EB2CECEEBBA8}" type="sibTrans" cxnId="{0DC20F56-236B-4A2C-A799-BB0DA17F93CE}">
      <dgm:prSet/>
      <dgm:spPr/>
      <dgm:t>
        <a:bodyPr/>
        <a:lstStyle/>
        <a:p>
          <a:endParaRPr lang="en-US"/>
        </a:p>
      </dgm:t>
    </dgm:pt>
    <dgm:pt modelId="{E9256ACD-94FF-4BB8-887D-1CAD49026330}">
      <dgm:prSet/>
      <dgm:spPr/>
      <dgm:t>
        <a:bodyPr/>
        <a:lstStyle/>
        <a:p>
          <a:r>
            <a:rPr lang="en-US" b="0" i="0"/>
            <a:t>Maintainability</a:t>
          </a:r>
          <a:endParaRPr lang="en-US"/>
        </a:p>
      </dgm:t>
    </dgm:pt>
    <dgm:pt modelId="{8D5FFE25-A822-448F-A5BA-2D7F27D5E556}" type="parTrans" cxnId="{1840E1D0-E202-40EB-9C63-682C79F566F3}">
      <dgm:prSet/>
      <dgm:spPr/>
      <dgm:t>
        <a:bodyPr/>
        <a:lstStyle/>
        <a:p>
          <a:endParaRPr lang="en-US"/>
        </a:p>
      </dgm:t>
    </dgm:pt>
    <dgm:pt modelId="{4E900050-318F-4349-BDAC-4D0A64B1ADE1}" type="sibTrans" cxnId="{1840E1D0-E202-40EB-9C63-682C79F566F3}">
      <dgm:prSet/>
      <dgm:spPr/>
      <dgm:t>
        <a:bodyPr/>
        <a:lstStyle/>
        <a:p>
          <a:endParaRPr lang="en-US"/>
        </a:p>
      </dgm:t>
    </dgm:pt>
    <dgm:pt modelId="{9FBD3F3F-C50D-4E59-9B86-EFB65983C22E}" type="pres">
      <dgm:prSet presAssocID="{3A2A9AA4-D32B-4368-BAF8-47ABECAE93B5}" presName="vert0" presStyleCnt="0">
        <dgm:presLayoutVars>
          <dgm:dir/>
          <dgm:animOne val="branch"/>
          <dgm:animLvl val="lvl"/>
        </dgm:presLayoutVars>
      </dgm:prSet>
      <dgm:spPr/>
    </dgm:pt>
    <dgm:pt modelId="{D1E56062-DC04-43D6-821B-D810ECAA1A9F}" type="pres">
      <dgm:prSet presAssocID="{9B4A68AB-7C00-4341-B4E4-C3C0B99CD8AC}" presName="thickLine" presStyleLbl="alignNode1" presStyleIdx="0" presStyleCnt="7"/>
      <dgm:spPr/>
    </dgm:pt>
    <dgm:pt modelId="{7F9AB956-3CB1-42D8-B213-3AC0A2FCC3C3}" type="pres">
      <dgm:prSet presAssocID="{9B4A68AB-7C00-4341-B4E4-C3C0B99CD8AC}" presName="horz1" presStyleCnt="0"/>
      <dgm:spPr/>
    </dgm:pt>
    <dgm:pt modelId="{640B36B5-AF8E-4DF5-950B-7041A5E73F6C}" type="pres">
      <dgm:prSet presAssocID="{9B4A68AB-7C00-4341-B4E4-C3C0B99CD8AC}" presName="tx1" presStyleLbl="revTx" presStyleIdx="0" presStyleCnt="7"/>
      <dgm:spPr/>
    </dgm:pt>
    <dgm:pt modelId="{2A78AA96-9B40-4367-AFCC-7E346BED6C83}" type="pres">
      <dgm:prSet presAssocID="{9B4A68AB-7C00-4341-B4E4-C3C0B99CD8AC}" presName="vert1" presStyleCnt="0"/>
      <dgm:spPr/>
    </dgm:pt>
    <dgm:pt modelId="{17BF59A8-A18B-49BF-BA58-3831345CA95A}" type="pres">
      <dgm:prSet presAssocID="{F1EF703B-1600-4A0F-A828-65EB8428FDD6}" presName="thickLine" presStyleLbl="alignNode1" presStyleIdx="1" presStyleCnt="7"/>
      <dgm:spPr>
        <a:ln>
          <a:solidFill>
            <a:srgbClr val="EABD04"/>
          </a:solidFill>
        </a:ln>
      </dgm:spPr>
    </dgm:pt>
    <dgm:pt modelId="{7D08D184-1B77-43B0-A41F-B57F9C554D21}" type="pres">
      <dgm:prSet presAssocID="{F1EF703B-1600-4A0F-A828-65EB8428FDD6}" presName="horz1" presStyleCnt="0"/>
      <dgm:spPr/>
    </dgm:pt>
    <dgm:pt modelId="{EEFC3509-1578-4D73-9F68-4361FF9759A3}" type="pres">
      <dgm:prSet presAssocID="{F1EF703B-1600-4A0F-A828-65EB8428FDD6}" presName="tx1" presStyleLbl="revTx" presStyleIdx="1" presStyleCnt="7"/>
      <dgm:spPr/>
    </dgm:pt>
    <dgm:pt modelId="{63743DB4-9901-423F-A456-46D7742C9CC3}" type="pres">
      <dgm:prSet presAssocID="{F1EF703B-1600-4A0F-A828-65EB8428FDD6}" presName="vert1" presStyleCnt="0"/>
      <dgm:spPr/>
    </dgm:pt>
    <dgm:pt modelId="{F2F07E1F-2DFE-4B65-B5DA-AC30B0A11D96}" type="pres">
      <dgm:prSet presAssocID="{639A9D45-2C8E-4DB9-AE0B-4634B9356D37}" presName="thickLine" presStyleLbl="alignNode1" presStyleIdx="2" presStyleCnt="7"/>
      <dgm:spPr>
        <a:ln>
          <a:solidFill>
            <a:srgbClr val="EABD04"/>
          </a:solidFill>
        </a:ln>
      </dgm:spPr>
    </dgm:pt>
    <dgm:pt modelId="{A9A39BAA-019D-48A2-AAF0-5C3BE262213B}" type="pres">
      <dgm:prSet presAssocID="{639A9D45-2C8E-4DB9-AE0B-4634B9356D37}" presName="horz1" presStyleCnt="0"/>
      <dgm:spPr/>
    </dgm:pt>
    <dgm:pt modelId="{94CCDAED-D0C2-4A2D-8CFC-AD3A782B8DA0}" type="pres">
      <dgm:prSet presAssocID="{639A9D45-2C8E-4DB9-AE0B-4634B9356D37}" presName="tx1" presStyleLbl="revTx" presStyleIdx="2" presStyleCnt="7"/>
      <dgm:spPr/>
    </dgm:pt>
    <dgm:pt modelId="{D1612329-3691-483B-9B91-719D3DCEA06A}" type="pres">
      <dgm:prSet presAssocID="{639A9D45-2C8E-4DB9-AE0B-4634B9356D37}" presName="vert1" presStyleCnt="0"/>
      <dgm:spPr/>
    </dgm:pt>
    <dgm:pt modelId="{873209F7-C2A7-4BA2-9612-21E84D1F62D5}" type="pres">
      <dgm:prSet presAssocID="{2E43B5F9-87EB-41EE-A5C8-560B84972979}" presName="thickLine" presStyleLbl="alignNode1" presStyleIdx="3" presStyleCnt="7"/>
      <dgm:spPr>
        <a:ln>
          <a:solidFill>
            <a:srgbClr val="EABD04"/>
          </a:solidFill>
        </a:ln>
      </dgm:spPr>
    </dgm:pt>
    <dgm:pt modelId="{CFA3C123-9E36-4ED8-8DD9-A01182C2862F}" type="pres">
      <dgm:prSet presAssocID="{2E43B5F9-87EB-41EE-A5C8-560B84972979}" presName="horz1" presStyleCnt="0"/>
      <dgm:spPr/>
    </dgm:pt>
    <dgm:pt modelId="{BB14D254-3DCB-4D78-AC97-28B09AEA261F}" type="pres">
      <dgm:prSet presAssocID="{2E43B5F9-87EB-41EE-A5C8-560B84972979}" presName="tx1" presStyleLbl="revTx" presStyleIdx="3" presStyleCnt="7"/>
      <dgm:spPr/>
    </dgm:pt>
    <dgm:pt modelId="{B5C459A0-CE79-408C-89A7-B372223AFC59}" type="pres">
      <dgm:prSet presAssocID="{2E43B5F9-87EB-41EE-A5C8-560B84972979}" presName="vert1" presStyleCnt="0"/>
      <dgm:spPr/>
    </dgm:pt>
    <dgm:pt modelId="{BDC4D9C1-C6FD-4406-B43A-00333A6C48E2}" type="pres">
      <dgm:prSet presAssocID="{97EE5435-69A6-41AB-9A7F-BB3F1D766A51}" presName="thickLine" presStyleLbl="alignNode1" presStyleIdx="4" presStyleCnt="7"/>
      <dgm:spPr>
        <a:ln>
          <a:solidFill>
            <a:srgbClr val="EABD04"/>
          </a:solidFill>
        </a:ln>
      </dgm:spPr>
    </dgm:pt>
    <dgm:pt modelId="{00EB79BF-311D-48A0-96D1-3FE94C6E5073}" type="pres">
      <dgm:prSet presAssocID="{97EE5435-69A6-41AB-9A7F-BB3F1D766A51}" presName="horz1" presStyleCnt="0"/>
      <dgm:spPr/>
    </dgm:pt>
    <dgm:pt modelId="{F2B03FC4-D09E-4110-A7F9-B34300E8BF7A}" type="pres">
      <dgm:prSet presAssocID="{97EE5435-69A6-41AB-9A7F-BB3F1D766A51}" presName="tx1" presStyleLbl="revTx" presStyleIdx="4" presStyleCnt="7"/>
      <dgm:spPr/>
    </dgm:pt>
    <dgm:pt modelId="{BF1C18B9-562A-49CC-8858-55A1B2EF9DD9}" type="pres">
      <dgm:prSet presAssocID="{97EE5435-69A6-41AB-9A7F-BB3F1D766A51}" presName="vert1" presStyleCnt="0"/>
      <dgm:spPr/>
    </dgm:pt>
    <dgm:pt modelId="{6AD1E882-A8C8-4426-84AB-52FB38D7FB35}" type="pres">
      <dgm:prSet presAssocID="{DE7FB59E-F727-44A6-9C8A-92BDF394B124}" presName="thickLine" presStyleLbl="alignNode1" presStyleIdx="5" presStyleCnt="7"/>
      <dgm:spPr>
        <a:ln>
          <a:solidFill>
            <a:srgbClr val="EABD04"/>
          </a:solidFill>
        </a:ln>
      </dgm:spPr>
    </dgm:pt>
    <dgm:pt modelId="{D5ED5FF8-1675-4C64-AE79-FD6FA798C482}" type="pres">
      <dgm:prSet presAssocID="{DE7FB59E-F727-44A6-9C8A-92BDF394B124}" presName="horz1" presStyleCnt="0"/>
      <dgm:spPr/>
    </dgm:pt>
    <dgm:pt modelId="{8C134D44-874B-4796-A7DA-E4B3B340D46D}" type="pres">
      <dgm:prSet presAssocID="{DE7FB59E-F727-44A6-9C8A-92BDF394B124}" presName="tx1" presStyleLbl="revTx" presStyleIdx="5" presStyleCnt="7"/>
      <dgm:spPr/>
    </dgm:pt>
    <dgm:pt modelId="{DA76A17C-9810-476A-BFEB-9449F35A6E87}" type="pres">
      <dgm:prSet presAssocID="{DE7FB59E-F727-44A6-9C8A-92BDF394B124}" presName="vert1" presStyleCnt="0"/>
      <dgm:spPr/>
    </dgm:pt>
    <dgm:pt modelId="{1EEE56EA-8039-447E-A6DB-DCB320F5EF22}" type="pres">
      <dgm:prSet presAssocID="{E9256ACD-94FF-4BB8-887D-1CAD49026330}" presName="thickLine" presStyleLbl="alignNode1" presStyleIdx="6" presStyleCnt="7"/>
      <dgm:spPr>
        <a:ln>
          <a:solidFill>
            <a:srgbClr val="EABD04"/>
          </a:solidFill>
        </a:ln>
      </dgm:spPr>
    </dgm:pt>
    <dgm:pt modelId="{C11F518B-9DF9-46F6-93F8-0467BC5A0FF9}" type="pres">
      <dgm:prSet presAssocID="{E9256ACD-94FF-4BB8-887D-1CAD49026330}" presName="horz1" presStyleCnt="0"/>
      <dgm:spPr/>
    </dgm:pt>
    <dgm:pt modelId="{34A426D1-C0AA-42CE-8434-FFDBF0175681}" type="pres">
      <dgm:prSet presAssocID="{E9256ACD-94FF-4BB8-887D-1CAD49026330}" presName="tx1" presStyleLbl="revTx" presStyleIdx="6" presStyleCnt="7"/>
      <dgm:spPr/>
    </dgm:pt>
    <dgm:pt modelId="{EBBAF8E9-48C5-4B43-BDFC-345168F238ED}" type="pres">
      <dgm:prSet presAssocID="{E9256ACD-94FF-4BB8-887D-1CAD49026330}" presName="vert1" presStyleCnt="0"/>
      <dgm:spPr/>
    </dgm:pt>
  </dgm:ptLst>
  <dgm:cxnLst>
    <dgm:cxn modelId="{B6F4C918-0308-4AEF-94E3-A17FBEA41E77}" type="presOf" srcId="{97EE5435-69A6-41AB-9A7F-BB3F1D766A51}" destId="{F2B03FC4-D09E-4110-A7F9-B34300E8BF7A}" srcOrd="0" destOrd="0" presId="urn:microsoft.com/office/officeart/2008/layout/LinedList"/>
    <dgm:cxn modelId="{97E33D32-B258-4495-86F7-55249C1F5D8C}" type="presOf" srcId="{2E43B5F9-87EB-41EE-A5C8-560B84972979}" destId="{BB14D254-3DCB-4D78-AC97-28B09AEA261F}" srcOrd="0" destOrd="0" presId="urn:microsoft.com/office/officeart/2008/layout/LinedList"/>
    <dgm:cxn modelId="{A6904961-016B-4923-BDC4-ACC34033969E}" srcId="{3A2A9AA4-D32B-4368-BAF8-47ABECAE93B5}" destId="{2E43B5F9-87EB-41EE-A5C8-560B84972979}" srcOrd="3" destOrd="0" parTransId="{F19AC128-3186-4D65-81D1-78BACF84FA26}" sibTransId="{DF9AA83B-703E-463F-A0C0-6A8FD33DE375}"/>
    <dgm:cxn modelId="{C4B09948-06BF-4466-82F1-F9022B391CBA}" srcId="{3A2A9AA4-D32B-4368-BAF8-47ABECAE93B5}" destId="{9B4A68AB-7C00-4341-B4E4-C3C0B99CD8AC}" srcOrd="0" destOrd="0" parTransId="{86A5EC0E-8EA7-4E75-BD98-65CF9E5BCB73}" sibTransId="{378BDA56-243D-4E18-8A1D-E5FCD6915ADE}"/>
    <dgm:cxn modelId="{6E4C536C-1F87-40D8-AA44-A46876860B1B}" srcId="{3A2A9AA4-D32B-4368-BAF8-47ABECAE93B5}" destId="{639A9D45-2C8E-4DB9-AE0B-4634B9356D37}" srcOrd="2" destOrd="0" parTransId="{DA1463F3-EE3F-4F30-A918-81FA6923A781}" sibTransId="{C68254EC-6E95-4E9B-9BC7-0BA0873FAF52}"/>
    <dgm:cxn modelId="{DC42026D-A8BA-463E-88F9-E59441678FEB}" type="presOf" srcId="{3A2A9AA4-D32B-4368-BAF8-47ABECAE93B5}" destId="{9FBD3F3F-C50D-4E59-9B86-EFB65983C22E}" srcOrd="0" destOrd="0" presId="urn:microsoft.com/office/officeart/2008/layout/LinedList"/>
    <dgm:cxn modelId="{4052B26E-C039-4D4D-A5E0-E93EEA52D561}" type="presOf" srcId="{DE7FB59E-F727-44A6-9C8A-92BDF394B124}" destId="{8C134D44-874B-4796-A7DA-E4B3B340D46D}" srcOrd="0" destOrd="0" presId="urn:microsoft.com/office/officeart/2008/layout/LinedList"/>
    <dgm:cxn modelId="{0DC20F56-236B-4A2C-A799-BB0DA17F93CE}" srcId="{3A2A9AA4-D32B-4368-BAF8-47ABECAE93B5}" destId="{DE7FB59E-F727-44A6-9C8A-92BDF394B124}" srcOrd="5" destOrd="0" parTransId="{1E24DA77-5679-4CE0-B20E-B2F996E4BDED}" sibTransId="{22314BF9-CB4D-49CA-BFE3-EB2CECEEBBA8}"/>
    <dgm:cxn modelId="{EC01CD7B-4008-40ED-98A1-E43D230F39FB}" type="presOf" srcId="{9B4A68AB-7C00-4341-B4E4-C3C0B99CD8AC}" destId="{640B36B5-AF8E-4DF5-950B-7041A5E73F6C}" srcOrd="0" destOrd="0" presId="urn:microsoft.com/office/officeart/2008/layout/LinedList"/>
    <dgm:cxn modelId="{78162FAF-63A9-47A9-89C2-2DCB019EF386}" srcId="{3A2A9AA4-D32B-4368-BAF8-47ABECAE93B5}" destId="{F1EF703B-1600-4A0F-A828-65EB8428FDD6}" srcOrd="1" destOrd="0" parTransId="{4E39B830-F385-49FA-9E65-EC5A71097BEE}" sibTransId="{9FE65EB3-C24B-4584-9BA8-9DA4959E78B3}"/>
    <dgm:cxn modelId="{8A11A1C7-3131-47D8-99A4-387B96E76EC0}" type="presOf" srcId="{639A9D45-2C8E-4DB9-AE0B-4634B9356D37}" destId="{94CCDAED-D0C2-4A2D-8CFC-AD3A782B8DA0}" srcOrd="0" destOrd="0" presId="urn:microsoft.com/office/officeart/2008/layout/LinedList"/>
    <dgm:cxn modelId="{1840E1D0-E202-40EB-9C63-682C79F566F3}" srcId="{3A2A9AA4-D32B-4368-BAF8-47ABECAE93B5}" destId="{E9256ACD-94FF-4BB8-887D-1CAD49026330}" srcOrd="6" destOrd="0" parTransId="{8D5FFE25-A822-448F-A5BA-2D7F27D5E556}" sibTransId="{4E900050-318F-4349-BDAC-4D0A64B1ADE1}"/>
    <dgm:cxn modelId="{3A873ADB-A932-4BE8-945A-CADF1A28146F}" srcId="{3A2A9AA4-D32B-4368-BAF8-47ABECAE93B5}" destId="{97EE5435-69A6-41AB-9A7F-BB3F1D766A51}" srcOrd="4" destOrd="0" parTransId="{BF15A74C-0AD5-4DB6-A1F9-9B6E673B2F4E}" sibTransId="{0DF7F80F-77E3-453D-B938-62CC3C615E10}"/>
    <dgm:cxn modelId="{A43491F7-455A-413D-BF87-D1CC11CEADCB}" type="presOf" srcId="{F1EF703B-1600-4A0F-A828-65EB8428FDD6}" destId="{EEFC3509-1578-4D73-9F68-4361FF9759A3}" srcOrd="0" destOrd="0" presId="urn:microsoft.com/office/officeart/2008/layout/LinedList"/>
    <dgm:cxn modelId="{12B19BFF-121F-4558-BA79-F5B3583370CA}" type="presOf" srcId="{E9256ACD-94FF-4BB8-887D-1CAD49026330}" destId="{34A426D1-C0AA-42CE-8434-FFDBF0175681}" srcOrd="0" destOrd="0" presId="urn:microsoft.com/office/officeart/2008/layout/LinedList"/>
    <dgm:cxn modelId="{3E69249F-DEE4-47DA-A221-812919D0E92C}" type="presParOf" srcId="{9FBD3F3F-C50D-4E59-9B86-EFB65983C22E}" destId="{D1E56062-DC04-43D6-821B-D810ECAA1A9F}" srcOrd="0" destOrd="0" presId="urn:microsoft.com/office/officeart/2008/layout/LinedList"/>
    <dgm:cxn modelId="{73723E20-84C5-49DD-8E8B-3B1B0133576D}" type="presParOf" srcId="{9FBD3F3F-C50D-4E59-9B86-EFB65983C22E}" destId="{7F9AB956-3CB1-42D8-B213-3AC0A2FCC3C3}" srcOrd="1" destOrd="0" presId="urn:microsoft.com/office/officeart/2008/layout/LinedList"/>
    <dgm:cxn modelId="{3783CD14-794A-431D-865D-9DECCFB7B1A9}" type="presParOf" srcId="{7F9AB956-3CB1-42D8-B213-3AC0A2FCC3C3}" destId="{640B36B5-AF8E-4DF5-950B-7041A5E73F6C}" srcOrd="0" destOrd="0" presId="urn:microsoft.com/office/officeart/2008/layout/LinedList"/>
    <dgm:cxn modelId="{838C9A48-7B9A-4858-8CE7-C30E42DD79E6}" type="presParOf" srcId="{7F9AB956-3CB1-42D8-B213-3AC0A2FCC3C3}" destId="{2A78AA96-9B40-4367-AFCC-7E346BED6C83}" srcOrd="1" destOrd="0" presId="urn:microsoft.com/office/officeart/2008/layout/LinedList"/>
    <dgm:cxn modelId="{536A00F2-FED3-447F-AFFA-8CAEB9F9C7F4}" type="presParOf" srcId="{9FBD3F3F-C50D-4E59-9B86-EFB65983C22E}" destId="{17BF59A8-A18B-49BF-BA58-3831345CA95A}" srcOrd="2" destOrd="0" presId="urn:microsoft.com/office/officeart/2008/layout/LinedList"/>
    <dgm:cxn modelId="{9D88701A-4548-411F-9C78-94824C0246D6}" type="presParOf" srcId="{9FBD3F3F-C50D-4E59-9B86-EFB65983C22E}" destId="{7D08D184-1B77-43B0-A41F-B57F9C554D21}" srcOrd="3" destOrd="0" presId="urn:microsoft.com/office/officeart/2008/layout/LinedList"/>
    <dgm:cxn modelId="{3602019C-C4AD-46C7-95E8-95C78B0E88B9}" type="presParOf" srcId="{7D08D184-1B77-43B0-A41F-B57F9C554D21}" destId="{EEFC3509-1578-4D73-9F68-4361FF9759A3}" srcOrd="0" destOrd="0" presId="urn:microsoft.com/office/officeart/2008/layout/LinedList"/>
    <dgm:cxn modelId="{58C9AB13-1110-411F-975D-7D1A0C3F40BC}" type="presParOf" srcId="{7D08D184-1B77-43B0-A41F-B57F9C554D21}" destId="{63743DB4-9901-423F-A456-46D7742C9CC3}" srcOrd="1" destOrd="0" presId="urn:microsoft.com/office/officeart/2008/layout/LinedList"/>
    <dgm:cxn modelId="{406DDA23-315A-454E-97AE-81A6AC7ADB25}" type="presParOf" srcId="{9FBD3F3F-C50D-4E59-9B86-EFB65983C22E}" destId="{F2F07E1F-2DFE-4B65-B5DA-AC30B0A11D96}" srcOrd="4" destOrd="0" presId="urn:microsoft.com/office/officeart/2008/layout/LinedList"/>
    <dgm:cxn modelId="{8E7A1CFF-F237-4DC9-8A91-1B7D1B6C452C}" type="presParOf" srcId="{9FBD3F3F-C50D-4E59-9B86-EFB65983C22E}" destId="{A9A39BAA-019D-48A2-AAF0-5C3BE262213B}" srcOrd="5" destOrd="0" presId="urn:microsoft.com/office/officeart/2008/layout/LinedList"/>
    <dgm:cxn modelId="{021DD65E-EEF5-4862-895E-3B51769314EA}" type="presParOf" srcId="{A9A39BAA-019D-48A2-AAF0-5C3BE262213B}" destId="{94CCDAED-D0C2-4A2D-8CFC-AD3A782B8DA0}" srcOrd="0" destOrd="0" presId="urn:microsoft.com/office/officeart/2008/layout/LinedList"/>
    <dgm:cxn modelId="{507FC05A-0D2A-4E77-A151-9DE3E4C76AD8}" type="presParOf" srcId="{A9A39BAA-019D-48A2-AAF0-5C3BE262213B}" destId="{D1612329-3691-483B-9B91-719D3DCEA06A}" srcOrd="1" destOrd="0" presId="urn:microsoft.com/office/officeart/2008/layout/LinedList"/>
    <dgm:cxn modelId="{D2509A27-016F-4C0E-8EBC-1898ADE94D4B}" type="presParOf" srcId="{9FBD3F3F-C50D-4E59-9B86-EFB65983C22E}" destId="{873209F7-C2A7-4BA2-9612-21E84D1F62D5}" srcOrd="6" destOrd="0" presId="urn:microsoft.com/office/officeart/2008/layout/LinedList"/>
    <dgm:cxn modelId="{FC44DF2F-DFDC-4FB8-BF10-AB585E16069A}" type="presParOf" srcId="{9FBD3F3F-C50D-4E59-9B86-EFB65983C22E}" destId="{CFA3C123-9E36-4ED8-8DD9-A01182C2862F}" srcOrd="7" destOrd="0" presId="urn:microsoft.com/office/officeart/2008/layout/LinedList"/>
    <dgm:cxn modelId="{C4752544-9C87-4ED4-9ED0-1EA276956049}" type="presParOf" srcId="{CFA3C123-9E36-4ED8-8DD9-A01182C2862F}" destId="{BB14D254-3DCB-4D78-AC97-28B09AEA261F}" srcOrd="0" destOrd="0" presId="urn:microsoft.com/office/officeart/2008/layout/LinedList"/>
    <dgm:cxn modelId="{6A00B6E8-88BB-43FD-82D6-92BBDC064C45}" type="presParOf" srcId="{CFA3C123-9E36-4ED8-8DD9-A01182C2862F}" destId="{B5C459A0-CE79-408C-89A7-B372223AFC59}" srcOrd="1" destOrd="0" presId="urn:microsoft.com/office/officeart/2008/layout/LinedList"/>
    <dgm:cxn modelId="{0E9775B2-29C2-4FE4-BB76-F2B4BCDAB78A}" type="presParOf" srcId="{9FBD3F3F-C50D-4E59-9B86-EFB65983C22E}" destId="{BDC4D9C1-C6FD-4406-B43A-00333A6C48E2}" srcOrd="8" destOrd="0" presId="urn:microsoft.com/office/officeart/2008/layout/LinedList"/>
    <dgm:cxn modelId="{1AC97B9D-0BFA-489B-99D4-77A546E5F054}" type="presParOf" srcId="{9FBD3F3F-C50D-4E59-9B86-EFB65983C22E}" destId="{00EB79BF-311D-48A0-96D1-3FE94C6E5073}" srcOrd="9" destOrd="0" presId="urn:microsoft.com/office/officeart/2008/layout/LinedList"/>
    <dgm:cxn modelId="{7948F280-3071-4236-9EF4-9B3A8E648ABA}" type="presParOf" srcId="{00EB79BF-311D-48A0-96D1-3FE94C6E5073}" destId="{F2B03FC4-D09E-4110-A7F9-B34300E8BF7A}" srcOrd="0" destOrd="0" presId="urn:microsoft.com/office/officeart/2008/layout/LinedList"/>
    <dgm:cxn modelId="{46BB5416-425A-4637-B862-E22EB9423488}" type="presParOf" srcId="{00EB79BF-311D-48A0-96D1-3FE94C6E5073}" destId="{BF1C18B9-562A-49CC-8858-55A1B2EF9DD9}" srcOrd="1" destOrd="0" presId="urn:microsoft.com/office/officeart/2008/layout/LinedList"/>
    <dgm:cxn modelId="{ED8161E8-9AAF-40F6-8D73-C0D0CAFE3E47}" type="presParOf" srcId="{9FBD3F3F-C50D-4E59-9B86-EFB65983C22E}" destId="{6AD1E882-A8C8-4426-84AB-52FB38D7FB35}" srcOrd="10" destOrd="0" presId="urn:microsoft.com/office/officeart/2008/layout/LinedList"/>
    <dgm:cxn modelId="{B1AFAB2A-CD3A-4950-9F6A-4E5E740A6466}" type="presParOf" srcId="{9FBD3F3F-C50D-4E59-9B86-EFB65983C22E}" destId="{D5ED5FF8-1675-4C64-AE79-FD6FA798C482}" srcOrd="11" destOrd="0" presId="urn:microsoft.com/office/officeart/2008/layout/LinedList"/>
    <dgm:cxn modelId="{D821A7F5-B907-4911-933E-D7DE504E2816}" type="presParOf" srcId="{D5ED5FF8-1675-4C64-AE79-FD6FA798C482}" destId="{8C134D44-874B-4796-A7DA-E4B3B340D46D}" srcOrd="0" destOrd="0" presId="urn:microsoft.com/office/officeart/2008/layout/LinedList"/>
    <dgm:cxn modelId="{04DCDBCE-5D22-4B85-BA0F-F70FC85B6075}" type="presParOf" srcId="{D5ED5FF8-1675-4C64-AE79-FD6FA798C482}" destId="{DA76A17C-9810-476A-BFEB-9449F35A6E87}" srcOrd="1" destOrd="0" presId="urn:microsoft.com/office/officeart/2008/layout/LinedList"/>
    <dgm:cxn modelId="{0DA79FD8-7D8C-4713-BD20-906EAB3530A2}" type="presParOf" srcId="{9FBD3F3F-C50D-4E59-9B86-EFB65983C22E}" destId="{1EEE56EA-8039-447E-A6DB-DCB320F5EF22}" srcOrd="12" destOrd="0" presId="urn:microsoft.com/office/officeart/2008/layout/LinedList"/>
    <dgm:cxn modelId="{41656340-9BCF-4DD0-A98C-220D58440B6B}" type="presParOf" srcId="{9FBD3F3F-C50D-4E59-9B86-EFB65983C22E}" destId="{C11F518B-9DF9-46F6-93F8-0467BC5A0FF9}" srcOrd="13" destOrd="0" presId="urn:microsoft.com/office/officeart/2008/layout/LinedList"/>
    <dgm:cxn modelId="{C1743264-D70A-443A-89A2-AFD6CB6BA43C}" type="presParOf" srcId="{C11F518B-9DF9-46F6-93F8-0467BC5A0FF9}" destId="{34A426D1-C0AA-42CE-8434-FFDBF0175681}" srcOrd="0" destOrd="0" presId="urn:microsoft.com/office/officeart/2008/layout/LinedList"/>
    <dgm:cxn modelId="{5AC42ABD-A230-490B-9C43-32D2025444C8}" type="presParOf" srcId="{C11F518B-9DF9-46F6-93F8-0467BC5A0FF9}" destId="{EBBAF8E9-48C5-4B43-BDFC-345168F238E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E56062-DC04-43D6-821B-D810ECAA1A9F}">
      <dsp:nvSpPr>
        <dsp:cNvPr id="0" name=""/>
        <dsp:cNvSpPr/>
      </dsp:nvSpPr>
      <dsp:spPr>
        <a:xfrm>
          <a:off x="0" y="419"/>
          <a:ext cx="301378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0B36B5-AF8E-4DF5-950B-7041A5E73F6C}">
      <dsp:nvSpPr>
        <dsp:cNvPr id="0" name=""/>
        <dsp:cNvSpPr/>
      </dsp:nvSpPr>
      <dsp:spPr>
        <a:xfrm>
          <a:off x="0" y="419"/>
          <a:ext cx="3013789" cy="490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Performance</a:t>
          </a:r>
          <a:endParaRPr lang="en-US" sz="2200" kern="1200" dirty="0"/>
        </a:p>
      </dsp:txBody>
      <dsp:txXfrm>
        <a:off x="0" y="419"/>
        <a:ext cx="3013789" cy="490403"/>
      </dsp:txXfrm>
    </dsp:sp>
    <dsp:sp modelId="{17BF59A8-A18B-49BF-BA58-3831345CA95A}">
      <dsp:nvSpPr>
        <dsp:cNvPr id="0" name=""/>
        <dsp:cNvSpPr/>
      </dsp:nvSpPr>
      <dsp:spPr>
        <a:xfrm>
          <a:off x="0" y="490822"/>
          <a:ext cx="301378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EABD0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FC3509-1578-4D73-9F68-4361FF9759A3}">
      <dsp:nvSpPr>
        <dsp:cNvPr id="0" name=""/>
        <dsp:cNvSpPr/>
      </dsp:nvSpPr>
      <dsp:spPr>
        <a:xfrm>
          <a:off x="0" y="490822"/>
          <a:ext cx="3013789" cy="490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Reliability</a:t>
          </a:r>
          <a:endParaRPr lang="en-US" sz="2200" kern="1200"/>
        </a:p>
      </dsp:txBody>
      <dsp:txXfrm>
        <a:off x="0" y="490822"/>
        <a:ext cx="3013789" cy="490403"/>
      </dsp:txXfrm>
    </dsp:sp>
    <dsp:sp modelId="{F2F07E1F-2DFE-4B65-B5DA-AC30B0A11D96}">
      <dsp:nvSpPr>
        <dsp:cNvPr id="0" name=""/>
        <dsp:cNvSpPr/>
      </dsp:nvSpPr>
      <dsp:spPr>
        <a:xfrm>
          <a:off x="0" y="981226"/>
          <a:ext cx="301378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EABD0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CDAED-D0C2-4A2D-8CFC-AD3A782B8DA0}">
      <dsp:nvSpPr>
        <dsp:cNvPr id="0" name=""/>
        <dsp:cNvSpPr/>
      </dsp:nvSpPr>
      <dsp:spPr>
        <a:xfrm>
          <a:off x="0" y="981226"/>
          <a:ext cx="3013789" cy="490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Scalability</a:t>
          </a:r>
          <a:endParaRPr lang="en-US" sz="2200" kern="1200" dirty="0"/>
        </a:p>
      </dsp:txBody>
      <dsp:txXfrm>
        <a:off x="0" y="981226"/>
        <a:ext cx="3013789" cy="490403"/>
      </dsp:txXfrm>
    </dsp:sp>
    <dsp:sp modelId="{873209F7-C2A7-4BA2-9612-21E84D1F62D5}">
      <dsp:nvSpPr>
        <dsp:cNvPr id="0" name=""/>
        <dsp:cNvSpPr/>
      </dsp:nvSpPr>
      <dsp:spPr>
        <a:xfrm>
          <a:off x="0" y="1471630"/>
          <a:ext cx="301378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EABD0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14D254-3DCB-4D78-AC97-28B09AEA261F}">
      <dsp:nvSpPr>
        <dsp:cNvPr id="0" name=""/>
        <dsp:cNvSpPr/>
      </dsp:nvSpPr>
      <dsp:spPr>
        <a:xfrm>
          <a:off x="0" y="1471630"/>
          <a:ext cx="3013789" cy="490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Usability</a:t>
          </a:r>
          <a:endParaRPr lang="en-US" sz="2200" kern="1200"/>
        </a:p>
      </dsp:txBody>
      <dsp:txXfrm>
        <a:off x="0" y="1471630"/>
        <a:ext cx="3013789" cy="490403"/>
      </dsp:txXfrm>
    </dsp:sp>
    <dsp:sp modelId="{BDC4D9C1-C6FD-4406-B43A-00333A6C48E2}">
      <dsp:nvSpPr>
        <dsp:cNvPr id="0" name=""/>
        <dsp:cNvSpPr/>
      </dsp:nvSpPr>
      <dsp:spPr>
        <a:xfrm>
          <a:off x="0" y="1962034"/>
          <a:ext cx="301378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EABD0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B03FC4-D09E-4110-A7F9-B34300E8BF7A}">
      <dsp:nvSpPr>
        <dsp:cNvPr id="0" name=""/>
        <dsp:cNvSpPr/>
      </dsp:nvSpPr>
      <dsp:spPr>
        <a:xfrm>
          <a:off x="0" y="1962034"/>
          <a:ext cx="3013789" cy="490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Security</a:t>
          </a:r>
          <a:endParaRPr lang="en-US" sz="2200" kern="1200"/>
        </a:p>
      </dsp:txBody>
      <dsp:txXfrm>
        <a:off x="0" y="1962034"/>
        <a:ext cx="3013789" cy="490403"/>
      </dsp:txXfrm>
    </dsp:sp>
    <dsp:sp modelId="{6AD1E882-A8C8-4426-84AB-52FB38D7FB35}">
      <dsp:nvSpPr>
        <dsp:cNvPr id="0" name=""/>
        <dsp:cNvSpPr/>
      </dsp:nvSpPr>
      <dsp:spPr>
        <a:xfrm>
          <a:off x="0" y="2452438"/>
          <a:ext cx="301378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EABD0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134D44-874B-4796-A7DA-E4B3B340D46D}">
      <dsp:nvSpPr>
        <dsp:cNvPr id="0" name=""/>
        <dsp:cNvSpPr/>
      </dsp:nvSpPr>
      <dsp:spPr>
        <a:xfrm>
          <a:off x="0" y="2452438"/>
          <a:ext cx="3013789" cy="490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Availability</a:t>
          </a:r>
          <a:endParaRPr lang="en-US" sz="2200" kern="1200"/>
        </a:p>
      </dsp:txBody>
      <dsp:txXfrm>
        <a:off x="0" y="2452438"/>
        <a:ext cx="3013789" cy="490403"/>
      </dsp:txXfrm>
    </dsp:sp>
    <dsp:sp modelId="{1EEE56EA-8039-447E-A6DB-DCB320F5EF22}">
      <dsp:nvSpPr>
        <dsp:cNvPr id="0" name=""/>
        <dsp:cNvSpPr/>
      </dsp:nvSpPr>
      <dsp:spPr>
        <a:xfrm>
          <a:off x="0" y="2942842"/>
          <a:ext cx="301378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EABD0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A426D1-C0AA-42CE-8434-FFDBF0175681}">
      <dsp:nvSpPr>
        <dsp:cNvPr id="0" name=""/>
        <dsp:cNvSpPr/>
      </dsp:nvSpPr>
      <dsp:spPr>
        <a:xfrm>
          <a:off x="0" y="2942842"/>
          <a:ext cx="3013789" cy="490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Maintainability</a:t>
          </a:r>
          <a:endParaRPr lang="en-US" sz="2200" kern="1200"/>
        </a:p>
      </dsp:txBody>
      <dsp:txXfrm>
        <a:off x="0" y="2942842"/>
        <a:ext cx="3013789" cy="4904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C40FD4-49E5-45F4-9F5F-D127674F3B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7B86CE-7533-4591-A533-3B285CBFBD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2818B-C764-43FB-9100-6BE58FDE1954}" type="datetimeFigureOut">
              <a:rPr lang="en-US" smtClean="0"/>
              <a:t>4/3/2025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97BB4A-C2FA-48DD-9F31-664DF2C9F7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40AB79-C081-43E8-B49C-BA9D38FCF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F1E10-4074-4DC3-8E35-9146BD1FD8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2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BC4BE-0D73-E240-8B38-104FAC465A91}" type="datetimeFigureOut">
              <a:rPr lang="en-US" smtClean="0"/>
              <a:t>4/3/2025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8C15C5-0688-5345-99FC-721E08AD15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85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0350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95D3A-7508-2E11-DF98-FBD64F009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F41CDE-B9E9-3B2C-D0CB-D79717E064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A667F1-1D8C-1113-6EB4-B791B8930D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A1BF8-5B61-2171-9109-5D529FAF6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008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68849-9CF9-0C72-EC7B-D25442BE5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5CD3F2-2E66-95E5-96E4-BEC9760DD9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A78F6D-1009-EC89-3F78-8DB09BE6D4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14099-3426-05E5-9B82-BEA4850CDA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47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193BB-EFFA-25C9-3A2A-0843C6D9A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0C8A2C-F1BB-86C9-D719-AE4E49663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6EE087-D322-0415-DF95-FA206775C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CFFE6-3F57-48CD-0C2D-82CC1284BD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389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3D381-8A33-D5A8-F626-67177F167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FF0376-CA84-B91B-8789-7B877DF071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C2D90A-BDD5-E5BB-C0A7-BF8CB65A1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AE724-DAB8-FF5A-441F-4009C036FB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3660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4EC20-F421-75F3-A05E-08017203A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58FC86-346F-B84E-BFF6-82F012862D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7443D0-356F-FECF-7F7F-407D352CEA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A044C-00A6-A76D-1E38-F1B3E3BDE2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8290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2689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6809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9086A-26C3-3D62-A57D-328ADAE91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6F3E60-C319-22C6-F15E-3395ACAE6C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069590-8B08-3B93-43AB-D096109D20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EEE2C5-55ED-E84D-384D-48290FF661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901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6291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978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2077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6535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3072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19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153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912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578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512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60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629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8565F-513E-9C6B-68DA-B3920F5E0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DFDD99-2AB7-51A3-A6D9-9793169603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4E3689-DFE9-786B-C4DD-27988AD4EF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866DE-7BD5-AE90-9D8B-DFB9A24BC8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64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56C5C-FB5A-4C8C-A217-CC07AA7E088F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801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2C879-5A2D-421D-B9EB-D8C703E93646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02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4E60E-BC91-4048-9A93-D3A29D08ED50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520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E1C72-9BD3-46B5-A9A9-B4F5BD734CA6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007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C907F-4E02-4F72-9AB6-FCCC39D9A4CE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4169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FC74F-B266-4B51-A9CB-6D9F04C2F5F9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835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FD9CB-C428-45C0-9D5B-369C70A1C4F6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363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842C-54AA-4BDE-9563-83EAF32DDA99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175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24106-F5FE-4D6C-8B79-D3921274144A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67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6039D-5B26-409A-96C3-2C8EDC36E955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650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FEE3A-8EF5-46A9-B87A-BED10533FF38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7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0431C-DB13-4B7A-9264-0E7D5B445619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965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6C145-CC21-451B-9771-678E8CD8BD42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688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5E255-CB57-4FEC-96F3-B8E211C46098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638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E794D-5B6D-4F2D-B651-CA584D974A91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97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9B135-74EA-486C-A778-5AA3FAA3AE3D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870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FBFF3748-71C0-468F-939A-9310F91798E9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38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E7730B1-FAD9-4243-ACEE-417B3957DF0D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7670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2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2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2.jp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2.jp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2.jp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3.png"/><Relationship Id="rId9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2.jp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3.png"/><Relationship Id="rId9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1.jpe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microsoft.com/office/2007/relationships/hdphoto" Target="../media/hdphoto3.wdp"/><Relationship Id="rId4" Type="http://schemas.openxmlformats.org/officeDocument/2006/relationships/image" Target="../media/image2.jpe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diagramQuickStyle" Target="../diagrams/quickStyle1.xml"/><Relationship Id="rId3" Type="http://schemas.openxmlformats.org/officeDocument/2006/relationships/image" Target="../media/image14.jpeg"/><Relationship Id="rId7" Type="http://schemas.openxmlformats.org/officeDocument/2006/relationships/image" Target="../media/image18.svg"/><Relationship Id="rId12" Type="http://schemas.openxmlformats.org/officeDocument/2006/relationships/diagramLayout" Target="../diagrams/layou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diagramData" Target="../diagrams/data1.xml"/><Relationship Id="rId5" Type="http://schemas.openxmlformats.org/officeDocument/2006/relationships/image" Target="../media/image16.svg"/><Relationship Id="rId15" Type="http://schemas.microsoft.com/office/2007/relationships/diagramDrawing" Target="../diagrams/drawing1.xml"/><Relationship Id="rId10" Type="http://schemas.openxmlformats.org/officeDocument/2006/relationships/image" Target="../media/image3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diagramColors" Target="../diagrams/colors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1.jpe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3.png"/><Relationship Id="rId9" Type="http://schemas.microsoft.com/office/2007/relationships/diagramDrawing" Target="../diagrams/drawing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buses parked in a parking lot&#10;&#10;Description automatically generated">
            <a:extLst>
              <a:ext uri="{FF2B5EF4-FFF2-40B4-BE49-F238E27FC236}">
                <a16:creationId xmlns:a16="http://schemas.microsoft.com/office/drawing/2014/main" id="{A2C7DDB1-14EF-D19E-818F-A6545CF19A0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alphaModFix amt="5000"/>
          </a:blip>
          <a:srcRect t="1508" b="6656"/>
          <a:stretch/>
        </p:blipFill>
        <p:spPr>
          <a:xfrm>
            <a:off x="0" y="8888"/>
            <a:ext cx="12191980" cy="6857990"/>
          </a:xfrm>
          <a:prstGeom prst="rect">
            <a:avLst/>
          </a:prstGeom>
        </p:spPr>
      </p:pic>
      <p:pic>
        <p:nvPicPr>
          <p:cNvPr id="13" name="Picture 12" descr="A logo on a black background&#10;&#10;Description automatically generated">
            <a:extLst>
              <a:ext uri="{FF2B5EF4-FFF2-40B4-BE49-F238E27FC236}">
                <a16:creationId xmlns:a16="http://schemas.microsoft.com/office/drawing/2014/main" id="{0A68AFB8-9CCC-76E2-3610-A2B2848B6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5392" y="177198"/>
            <a:ext cx="6115470" cy="6115470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F6BE6A8-D06E-EB50-6F7A-6D5503897040}"/>
              </a:ext>
            </a:extLst>
          </p:cNvPr>
          <p:cNvSpPr/>
          <p:nvPr/>
        </p:nvSpPr>
        <p:spPr>
          <a:xfrm>
            <a:off x="3048000" y="4563533"/>
            <a:ext cx="5808133" cy="84667"/>
          </a:xfrm>
          <a:prstGeom prst="roundRect">
            <a:avLst/>
          </a:prstGeom>
          <a:solidFill>
            <a:srgbClr val="EABD04"/>
          </a:solidFill>
          <a:ln>
            <a:solidFill>
              <a:srgbClr val="EABD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A51F83-C968-B1D6-469F-3692045E2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4724" y="5883275"/>
            <a:ext cx="5480456" cy="97471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101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3A2BB-3C1A-A124-9CCD-5A71C1E73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omputer chip with blue lines&#10;&#10;Description automatically generated">
            <a:extLst>
              <a:ext uri="{FF2B5EF4-FFF2-40B4-BE49-F238E27FC236}">
                <a16:creationId xmlns:a16="http://schemas.microsoft.com/office/drawing/2014/main" id="{048D2568-EC31-99AC-F3DE-6720C583B89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15000"/>
          </a:blip>
          <a:srcRect/>
          <a:stretch/>
        </p:blipFill>
        <p:spPr>
          <a:xfrm>
            <a:off x="0" y="-406234"/>
            <a:ext cx="12190095" cy="7315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11BC73-5EEC-21AF-9E15-04B05D8FB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8320" y="4937759"/>
            <a:ext cx="6187440" cy="295656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b="1" dirty="0">
                <a:solidFill>
                  <a:srgbClr val="EABD04"/>
                </a:solidFill>
              </a:rPr>
              <a:t>Final APP Interface</a:t>
            </a:r>
            <a:endParaRPr lang="en-US" sz="2800" dirty="0">
              <a:solidFill>
                <a:srgbClr val="EABD04"/>
              </a:solidFill>
            </a:endParaRPr>
          </a:p>
        </p:txBody>
      </p:sp>
      <p:pic>
        <p:nvPicPr>
          <p:cNvPr id="3" name="Picture 2" descr="A logo on a black background&#10;&#10;Description automatically generated">
            <a:extLst>
              <a:ext uri="{FF2B5EF4-FFF2-40B4-BE49-F238E27FC236}">
                <a16:creationId xmlns:a16="http://schemas.microsoft.com/office/drawing/2014/main" id="{71A5BA86-E004-7AFD-C685-91B4ADE4EC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616" b="38860"/>
          <a:stretch/>
        </p:blipFill>
        <p:spPr>
          <a:xfrm>
            <a:off x="725335" y="6248843"/>
            <a:ext cx="2292019" cy="5850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EDF106-005C-9B40-B85D-C867F768AC3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871344" y="438318"/>
            <a:ext cx="2515760" cy="54530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06BB7B-137C-5DE8-39E2-989B85D7C5F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655227" y="255035"/>
            <a:ext cx="2667230" cy="5788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B74FF4-E170-D32B-0EFB-27229FB63D0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662146" y="234669"/>
            <a:ext cx="2667231" cy="582918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340CF-40D3-D071-67E2-209198916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534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4F02F-44DC-C503-527C-A1AB910BE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omputer chip with blue lines&#10;&#10;Description automatically generated">
            <a:extLst>
              <a:ext uri="{FF2B5EF4-FFF2-40B4-BE49-F238E27FC236}">
                <a16:creationId xmlns:a16="http://schemas.microsoft.com/office/drawing/2014/main" id="{24918AA0-1C5D-E38C-5FC4-7597EF4BD9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15000"/>
          </a:blip>
          <a:srcRect/>
          <a:stretch/>
        </p:blipFill>
        <p:spPr>
          <a:xfrm>
            <a:off x="-162560" y="-492760"/>
            <a:ext cx="12190095" cy="7315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6D620C-FB12-3A8D-34A1-59A5B3973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3680" y="4836161"/>
            <a:ext cx="6024880" cy="305816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b="1" dirty="0">
                <a:solidFill>
                  <a:srgbClr val="EABD04"/>
                </a:solidFill>
              </a:rPr>
              <a:t>Final APP Interface</a:t>
            </a:r>
            <a:endParaRPr lang="en-US" sz="2800" dirty="0">
              <a:solidFill>
                <a:srgbClr val="EABD04"/>
              </a:solidFill>
            </a:endParaRPr>
          </a:p>
        </p:txBody>
      </p:sp>
      <p:pic>
        <p:nvPicPr>
          <p:cNvPr id="3" name="Picture 2" descr="A logo on a black background&#10;&#10;Description automatically generated">
            <a:extLst>
              <a:ext uri="{FF2B5EF4-FFF2-40B4-BE49-F238E27FC236}">
                <a16:creationId xmlns:a16="http://schemas.microsoft.com/office/drawing/2014/main" id="{C787C977-8DC5-2904-6133-8DB9CE5167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616" b="38860"/>
          <a:stretch/>
        </p:blipFill>
        <p:spPr>
          <a:xfrm>
            <a:off x="725335" y="6248843"/>
            <a:ext cx="2292019" cy="5850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7EA610-226D-4536-102E-3F48B5F3C7A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51902" y="93713"/>
            <a:ext cx="2673155" cy="59006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A9B6742-A9FD-0C55-CD08-82E1BA23691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325501" y="93713"/>
            <a:ext cx="2664826" cy="59006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68A6B69-24AA-6D98-3825-421F95358E0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387585" y="93713"/>
            <a:ext cx="2729520" cy="59006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F930E4B-17B8-3442-608B-7D94B9A9B55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9357447" y="93713"/>
            <a:ext cx="2662135" cy="59006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AC79E-5A9E-64E7-5580-BF83A397B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994399"/>
            <a:ext cx="551167" cy="586473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29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E8145-82F6-6C82-0595-D6F60BB8F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omputer chip with blue lines&#10;&#10;Description automatically generated">
            <a:extLst>
              <a:ext uri="{FF2B5EF4-FFF2-40B4-BE49-F238E27FC236}">
                <a16:creationId xmlns:a16="http://schemas.microsoft.com/office/drawing/2014/main" id="{BA4DC449-4310-CF2F-5F82-703EBFCF3A6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15000"/>
          </a:blip>
          <a:srcRect/>
          <a:stretch/>
        </p:blipFill>
        <p:spPr>
          <a:xfrm>
            <a:off x="-162560" y="-492760"/>
            <a:ext cx="12190095" cy="7315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78DC49-23ED-321E-BE3E-9EE5BA764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320" y="5207061"/>
            <a:ext cx="6238240" cy="268725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b="1" dirty="0">
                <a:solidFill>
                  <a:srgbClr val="EABD04"/>
                </a:solidFill>
              </a:rPr>
              <a:t>Final APP Interface</a:t>
            </a:r>
            <a:endParaRPr lang="en-US" sz="2800" dirty="0">
              <a:solidFill>
                <a:srgbClr val="EABD04"/>
              </a:solidFill>
            </a:endParaRPr>
          </a:p>
        </p:txBody>
      </p:sp>
      <p:pic>
        <p:nvPicPr>
          <p:cNvPr id="3" name="Picture 2" descr="A logo on a black background&#10;&#10;Description automatically generated">
            <a:extLst>
              <a:ext uri="{FF2B5EF4-FFF2-40B4-BE49-F238E27FC236}">
                <a16:creationId xmlns:a16="http://schemas.microsoft.com/office/drawing/2014/main" id="{C0572C41-F2A4-2C32-BA81-0A8D3CC78D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616" b="38860"/>
          <a:stretch/>
        </p:blipFill>
        <p:spPr>
          <a:xfrm>
            <a:off x="725335" y="6248843"/>
            <a:ext cx="2292019" cy="5850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2076E8-E386-A709-A286-5FF5CCDFB9F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341312" y="122934"/>
            <a:ext cx="2668733" cy="59212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3D83F2-78FC-53CD-82D1-43DA9191FAC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267883" y="122933"/>
            <a:ext cx="2672154" cy="59212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90F0B7-0361-0728-455B-1CE32777820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9203723" y="122933"/>
            <a:ext cx="2719983" cy="59212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5AE308-0264-F518-9490-CB826BB1A76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318444" y="59421"/>
            <a:ext cx="2711244" cy="598476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CFFFA9-1178-BBAE-87D1-5D156F5E6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79282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797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F0572-60C5-2A30-D052-F92E4F04E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omputer chip with blue lines&#10;&#10;Description automatically generated">
            <a:extLst>
              <a:ext uri="{FF2B5EF4-FFF2-40B4-BE49-F238E27FC236}">
                <a16:creationId xmlns:a16="http://schemas.microsoft.com/office/drawing/2014/main" id="{B346D85F-EA4E-7621-B5B6-8CC0785E1FA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15000"/>
          </a:blip>
          <a:srcRect/>
          <a:stretch/>
        </p:blipFill>
        <p:spPr>
          <a:xfrm>
            <a:off x="-162560" y="-492760"/>
            <a:ext cx="12190095" cy="7315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8AD0C4-40DB-23C3-8EC2-82269D66C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320" y="5207061"/>
            <a:ext cx="6238240" cy="268725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b="1" dirty="0">
                <a:solidFill>
                  <a:srgbClr val="EABD04"/>
                </a:solidFill>
              </a:rPr>
              <a:t>Final APP Interface</a:t>
            </a:r>
            <a:endParaRPr lang="en-US" sz="2800" dirty="0">
              <a:solidFill>
                <a:srgbClr val="EABD04"/>
              </a:solidFill>
            </a:endParaRPr>
          </a:p>
        </p:txBody>
      </p:sp>
      <p:pic>
        <p:nvPicPr>
          <p:cNvPr id="3" name="Picture 2" descr="A logo on a black background&#10;&#10;Description automatically generated">
            <a:extLst>
              <a:ext uri="{FF2B5EF4-FFF2-40B4-BE49-F238E27FC236}">
                <a16:creationId xmlns:a16="http://schemas.microsoft.com/office/drawing/2014/main" id="{8EF0C18A-115A-A79B-3B73-F088275E0F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616" b="38860"/>
          <a:stretch/>
        </p:blipFill>
        <p:spPr>
          <a:xfrm>
            <a:off x="725335" y="6248843"/>
            <a:ext cx="2292019" cy="5850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DDB596-4710-8C48-5D71-6DB3CE7B3C5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6129" y="150861"/>
            <a:ext cx="2816186" cy="60979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073FA5-9F02-BDF0-E616-2C7DA196DAE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222763" y="181342"/>
            <a:ext cx="2791795" cy="60675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D5DA96-67BF-5C08-B6DE-A898E9975E3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266601" y="241580"/>
            <a:ext cx="2831206" cy="60979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0BCE2D-93F9-C17D-A849-5084D7CE721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9227010" y="241581"/>
            <a:ext cx="2834696" cy="609798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F637A-DFAD-92C5-8F63-65748EEC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1372931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938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A99A4-2952-4F5A-9565-6C69F3BEC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omputer chip with blue lines&#10;&#10;Description automatically generated">
            <a:extLst>
              <a:ext uri="{FF2B5EF4-FFF2-40B4-BE49-F238E27FC236}">
                <a16:creationId xmlns:a16="http://schemas.microsoft.com/office/drawing/2014/main" id="{AE474121-F757-074D-30D1-015C4435D0E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15000"/>
          </a:blip>
          <a:srcRect/>
          <a:stretch/>
        </p:blipFill>
        <p:spPr>
          <a:xfrm>
            <a:off x="-162560" y="-492760"/>
            <a:ext cx="12190095" cy="7315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721A4F-E15D-6A47-F5C2-F5DB2D1AE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320" y="5207061"/>
            <a:ext cx="6238240" cy="268725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b="1" dirty="0">
                <a:solidFill>
                  <a:srgbClr val="EABD04"/>
                </a:solidFill>
              </a:rPr>
              <a:t>Final APP Interface</a:t>
            </a:r>
            <a:endParaRPr lang="en-US" sz="2800" dirty="0">
              <a:solidFill>
                <a:srgbClr val="EABD04"/>
              </a:solidFill>
            </a:endParaRPr>
          </a:p>
        </p:txBody>
      </p:sp>
      <p:pic>
        <p:nvPicPr>
          <p:cNvPr id="3" name="Picture 2" descr="A logo on a black background&#10;&#10;Description automatically generated">
            <a:extLst>
              <a:ext uri="{FF2B5EF4-FFF2-40B4-BE49-F238E27FC236}">
                <a16:creationId xmlns:a16="http://schemas.microsoft.com/office/drawing/2014/main" id="{0484E2EE-10CF-8B52-AF9B-A5FD2BDA4E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616" b="38860"/>
          <a:stretch/>
        </p:blipFill>
        <p:spPr>
          <a:xfrm>
            <a:off x="725335" y="6248843"/>
            <a:ext cx="2292019" cy="5850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5A7D90-042B-916E-3443-8DA2528AA23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017354" y="245045"/>
            <a:ext cx="2682472" cy="58395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B92C32-9932-3B1D-3334-7A6BC3FE1A8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024764" y="265604"/>
            <a:ext cx="2682472" cy="580609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66C92-9168-5E57-38F8-82C13EE1B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82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omputer chip with blue lines&#10;&#10;Description automatically generated">
            <a:extLst>
              <a:ext uri="{FF2B5EF4-FFF2-40B4-BE49-F238E27FC236}">
                <a16:creationId xmlns:a16="http://schemas.microsoft.com/office/drawing/2014/main" id="{E2122DC4-00A0-37C1-749F-9E88B56FE10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15000"/>
          </a:blip>
          <a:srcRect/>
          <a:stretch/>
        </p:blipFill>
        <p:spPr>
          <a:xfrm>
            <a:off x="0" y="-102637"/>
            <a:ext cx="1219009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84F96F-B0BE-4E84-A401-8F8438058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1701" y="1207980"/>
            <a:ext cx="2192337" cy="204236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b="1" dirty="0">
                <a:solidFill>
                  <a:srgbClr val="EABD04"/>
                </a:solidFill>
              </a:rPr>
              <a:t>Final APP Interface</a:t>
            </a:r>
            <a:endParaRPr lang="en-US" sz="2800" dirty="0">
              <a:solidFill>
                <a:srgbClr val="EABD04"/>
              </a:solidFill>
            </a:endParaRPr>
          </a:p>
        </p:txBody>
      </p:sp>
      <p:pic>
        <p:nvPicPr>
          <p:cNvPr id="3" name="Picture 2" descr="A logo on a black background&#10;&#10;Description automatically generated">
            <a:extLst>
              <a:ext uri="{FF2B5EF4-FFF2-40B4-BE49-F238E27FC236}">
                <a16:creationId xmlns:a16="http://schemas.microsoft.com/office/drawing/2014/main" id="{8F2A4621-CBDF-147E-9A5C-FC4AC096F3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616" b="38860"/>
          <a:stretch/>
        </p:blipFill>
        <p:spPr>
          <a:xfrm>
            <a:off x="9592019" y="4508750"/>
            <a:ext cx="2292019" cy="58502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131DA98-2086-6B97-7C3D-3BED285821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24" y="102637"/>
            <a:ext cx="4228630" cy="203062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8DE218F-BA14-D588-DAC8-6C907A9542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3338" y="102637"/>
            <a:ext cx="4260979" cy="203062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6B1E7E8-F7FB-7557-BEE8-B42E91136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324" y="2267076"/>
            <a:ext cx="4228630" cy="22813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AF0F671-8CEB-A855-B5C6-29758E86E3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3338" y="2237506"/>
            <a:ext cx="4284161" cy="22813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FDD65FE-09B2-F511-571E-6AD49DE87B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324" y="4608926"/>
            <a:ext cx="4275283" cy="208588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7C19A9C-4FF9-C8FC-B95C-9D11AF2EEF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8868" y="4592358"/>
            <a:ext cx="4228631" cy="211902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2E5CA-04B6-3591-0813-0C4DEC181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067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omputer chip with blue lines&#10;&#10;Description automatically generated">
            <a:extLst>
              <a:ext uri="{FF2B5EF4-FFF2-40B4-BE49-F238E27FC236}">
                <a16:creationId xmlns:a16="http://schemas.microsoft.com/office/drawing/2014/main" id="{E2122DC4-00A0-37C1-749F-9E88B56FE10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15000"/>
          </a:blip>
          <a:srcRect/>
          <a:stretch/>
        </p:blipFill>
        <p:spPr>
          <a:xfrm>
            <a:off x="70599" y="-174881"/>
            <a:ext cx="1219009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84F96F-B0BE-4E84-A401-8F8438058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4470" y="1184988"/>
            <a:ext cx="2292019" cy="165093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b="1" dirty="0">
                <a:solidFill>
                  <a:srgbClr val="EABD04"/>
                </a:solidFill>
              </a:rPr>
              <a:t>Final APP Interface</a:t>
            </a:r>
            <a:endParaRPr lang="en-US" sz="2800" dirty="0">
              <a:solidFill>
                <a:srgbClr val="EABD04"/>
              </a:solidFill>
            </a:endParaRPr>
          </a:p>
        </p:txBody>
      </p:sp>
      <p:pic>
        <p:nvPicPr>
          <p:cNvPr id="3" name="Picture 2" descr="A logo on a black background&#10;&#10;Description automatically generated">
            <a:extLst>
              <a:ext uri="{FF2B5EF4-FFF2-40B4-BE49-F238E27FC236}">
                <a16:creationId xmlns:a16="http://schemas.microsoft.com/office/drawing/2014/main" id="{8F2A4621-CBDF-147E-9A5C-FC4AC096F3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616" b="38860"/>
          <a:stretch/>
        </p:blipFill>
        <p:spPr>
          <a:xfrm>
            <a:off x="9683852" y="2680953"/>
            <a:ext cx="2292019" cy="5850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9B0599-7586-A569-4914-B642BFB259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11" y="173355"/>
            <a:ext cx="4640009" cy="22752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C87F726-4F2E-D307-1CEB-BA6A1B3EB1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9513" y="174881"/>
            <a:ext cx="4844957" cy="220408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C37F1A-EF38-495B-6170-C1429286E6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510" y="2555629"/>
            <a:ext cx="4560087" cy="21586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46C90C3-B7D0-CD7A-0598-AAABBF48C8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9513" y="2549227"/>
            <a:ext cx="4814647" cy="215861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763FC60-45CA-8E32-B96A-AF96350AA0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509" y="4821309"/>
            <a:ext cx="4560087" cy="196887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B405CE6-6D17-8BD6-A10C-2B20C3E466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08458" y="4821309"/>
            <a:ext cx="4836011" cy="196887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88E47-679D-CE78-926A-2996233A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040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446B2-5D2A-3255-EDC8-4D472CF17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omputer chip with blue lines&#10;&#10;Description automatically generated">
            <a:extLst>
              <a:ext uri="{FF2B5EF4-FFF2-40B4-BE49-F238E27FC236}">
                <a16:creationId xmlns:a16="http://schemas.microsoft.com/office/drawing/2014/main" id="{37E82775-E035-065A-4B46-E65530AA0BF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15000"/>
          </a:blip>
          <a:srcRect/>
          <a:stretch/>
        </p:blipFill>
        <p:spPr>
          <a:xfrm>
            <a:off x="0" y="0"/>
            <a:ext cx="1219009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1CF80A-0C4A-3DA2-9ACA-D17919DF4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4470" y="1184988"/>
            <a:ext cx="2292019" cy="165093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b="1" dirty="0">
                <a:solidFill>
                  <a:srgbClr val="EABD04"/>
                </a:solidFill>
              </a:rPr>
              <a:t>Final APP Interface</a:t>
            </a:r>
            <a:endParaRPr lang="en-US" sz="2800" dirty="0">
              <a:solidFill>
                <a:srgbClr val="EABD04"/>
              </a:solidFill>
            </a:endParaRPr>
          </a:p>
        </p:txBody>
      </p:sp>
      <p:pic>
        <p:nvPicPr>
          <p:cNvPr id="3" name="Picture 2" descr="A logo on a black background&#10;&#10;Description automatically generated">
            <a:extLst>
              <a:ext uri="{FF2B5EF4-FFF2-40B4-BE49-F238E27FC236}">
                <a16:creationId xmlns:a16="http://schemas.microsoft.com/office/drawing/2014/main" id="{C0324EBE-9071-E3A7-A19D-99A828209D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616" b="38860"/>
          <a:stretch/>
        </p:blipFill>
        <p:spPr>
          <a:xfrm>
            <a:off x="9473584" y="2955273"/>
            <a:ext cx="2292019" cy="5850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D91A57-6409-E514-08D7-CDB63F217E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10" y="127016"/>
            <a:ext cx="4464887" cy="21440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E288B1-A678-63A2-EAE0-02BEA5BC62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5907" y="182622"/>
            <a:ext cx="4569008" cy="2144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17E318-7FE3-830C-1FC6-3BD79A063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510" y="2437147"/>
            <a:ext cx="4464887" cy="20332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B6F8DE-18D0-DDBE-7FCC-CF8626FC97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5907" y="2453715"/>
            <a:ext cx="4569008" cy="20166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411FE2-1F83-BB38-8BC0-341E31AFA4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509" y="4617803"/>
            <a:ext cx="3502091" cy="20927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6F7336-F293-6073-C84D-2A4A6BA338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3109" y="4617804"/>
            <a:ext cx="4264091" cy="20927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CFA2564-5C77-70F9-C64A-68113709C3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32709" y="4532111"/>
            <a:ext cx="3840034" cy="18824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63135-3C0C-09A1-CE1F-2A00BC0D7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414550"/>
            <a:ext cx="551167" cy="4434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161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in a chat&#10;&#10;Description automatically generated with medium confidence">
            <a:extLst>
              <a:ext uri="{FF2B5EF4-FFF2-40B4-BE49-F238E27FC236}">
                <a16:creationId xmlns:a16="http://schemas.microsoft.com/office/drawing/2014/main" id="{3CE707F5-D1B1-483D-4F04-00A551EA0C4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rcRect/>
          <a:stretch/>
        </p:blipFill>
        <p:spPr>
          <a:xfrm>
            <a:off x="-1578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50B972-0B7A-40CD-9E79-07E8A87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80975"/>
            <a:ext cx="9905998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EABD04"/>
                </a:solidFill>
              </a:rPr>
              <a:t>Future Works</a:t>
            </a:r>
          </a:p>
        </p:txBody>
      </p:sp>
      <p:pic>
        <p:nvPicPr>
          <p:cNvPr id="3" name="Picture 2" descr="A logo on a black background&#10;&#10;Description automatically generated">
            <a:extLst>
              <a:ext uri="{FF2B5EF4-FFF2-40B4-BE49-F238E27FC236}">
                <a16:creationId xmlns:a16="http://schemas.microsoft.com/office/drawing/2014/main" id="{6F588BE3-0B5D-0AF3-FF36-03A04515E7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616" b="38860"/>
          <a:stretch/>
        </p:blipFill>
        <p:spPr>
          <a:xfrm>
            <a:off x="5718664" y="2748930"/>
            <a:ext cx="5328747" cy="13601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322020-1EE2-D94D-04D9-34B2B37626C4}"/>
              </a:ext>
            </a:extLst>
          </p:cNvPr>
          <p:cNvSpPr txBox="1"/>
          <p:nvPr/>
        </p:nvSpPr>
        <p:spPr>
          <a:xfrm>
            <a:off x="1141413" y="1572736"/>
            <a:ext cx="532874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000" b="1" i="0" u="none" strike="noStrike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Develop Conductor App as a native application.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endParaRPr lang="en-US" sz="2000" b="1" i="0" u="none" strike="noStrike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000" b="1" i="0" u="none" strike="noStrike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Enhance real-time tracking &amp; communication.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endParaRPr lang="en-US" sz="2000" b="1" i="0" u="none" strike="noStrike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000" b="1" i="0" u="none" strike="noStrike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Integrate digital payments for convenience.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endParaRPr lang="en-US" sz="2000" b="1" i="0" u="none" strike="noStrike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000" b="1" i="0" u="none" strike="noStrike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Expand features &amp; scalability.</a:t>
            </a:r>
            <a:endParaRPr lang="en-US" sz="2000" b="1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B38C93-5578-5389-F103-AC9BD04D8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92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wearing masks on a bus&#10;&#10;Description automatically generated">
            <a:extLst>
              <a:ext uri="{FF2B5EF4-FFF2-40B4-BE49-F238E27FC236}">
                <a16:creationId xmlns:a16="http://schemas.microsoft.com/office/drawing/2014/main" id="{E5C41389-028B-80F2-B247-8B066B38537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89DC899-C296-067E-23FF-D30B19BE0C77}"/>
              </a:ext>
            </a:extLst>
          </p:cNvPr>
          <p:cNvSpPr txBox="1">
            <a:spLocks/>
          </p:cNvSpPr>
          <p:nvPr/>
        </p:nvSpPr>
        <p:spPr>
          <a:xfrm>
            <a:off x="5753100" y="609600"/>
            <a:ext cx="5435760" cy="2009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4800" b="1" dirty="0">
                <a:solidFill>
                  <a:srgbClr val="EABD04"/>
                </a:solidFill>
              </a:rPr>
              <a:t>Conclusion</a:t>
            </a:r>
            <a:endParaRPr lang="en-US" sz="4800" dirty="0">
              <a:solidFill>
                <a:srgbClr val="EABD04"/>
              </a:solidFill>
            </a:endParaRPr>
          </a:p>
        </p:txBody>
      </p:sp>
      <p:pic>
        <p:nvPicPr>
          <p:cNvPr id="13" name="Graphic 12" descr="Completed with solid fill">
            <a:extLst>
              <a:ext uri="{FF2B5EF4-FFF2-40B4-BE49-F238E27FC236}">
                <a16:creationId xmlns:a16="http://schemas.microsoft.com/office/drawing/2014/main" id="{BC5026FE-22D9-F8CC-495A-6CF69F852F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1838" y="609600"/>
            <a:ext cx="2057399" cy="2057399"/>
          </a:xfrm>
          <a:custGeom>
            <a:avLst/>
            <a:gdLst/>
            <a:ahLst/>
            <a:cxnLst/>
            <a:rect l="l" t="t" r="r" b="b"/>
            <a:pathLst>
              <a:path w="3416888" h="2057399">
                <a:moveTo>
                  <a:pt x="120172" y="0"/>
                </a:moveTo>
                <a:lnTo>
                  <a:pt x="3296716" y="0"/>
                </a:lnTo>
                <a:cubicBezTo>
                  <a:pt x="3363085" y="0"/>
                  <a:pt x="3416888" y="53803"/>
                  <a:pt x="3416888" y="120172"/>
                </a:cubicBezTo>
                <a:lnTo>
                  <a:pt x="3416888" y="2057399"/>
                </a:lnTo>
                <a:lnTo>
                  <a:pt x="0" y="2057399"/>
                </a:lnTo>
                <a:lnTo>
                  <a:pt x="0" y="120172"/>
                </a:lnTo>
                <a:cubicBezTo>
                  <a:pt x="0" y="53803"/>
                  <a:pt x="53803" y="0"/>
                  <a:pt x="120172" y="0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1" name="Graphic 10" descr="Presentation with checklist with solid fill">
            <a:extLst>
              <a:ext uri="{FF2B5EF4-FFF2-40B4-BE49-F238E27FC236}">
                <a16:creationId xmlns:a16="http://schemas.microsoft.com/office/drawing/2014/main" id="{10F6E672-05AB-4CED-BA94-C6371B637E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85230" y="2947481"/>
            <a:ext cx="3010614" cy="3010614"/>
          </a:xfrm>
          <a:custGeom>
            <a:avLst/>
            <a:gdLst/>
            <a:ahLst/>
            <a:cxnLst/>
            <a:rect l="l" t="t" r="r" b="b"/>
            <a:pathLst>
              <a:path w="3416888" h="3240120">
                <a:moveTo>
                  <a:pt x="0" y="0"/>
                </a:moveTo>
                <a:lnTo>
                  <a:pt x="3416888" y="0"/>
                </a:lnTo>
                <a:lnTo>
                  <a:pt x="3416888" y="3119948"/>
                </a:lnTo>
                <a:cubicBezTo>
                  <a:pt x="3416888" y="3186317"/>
                  <a:pt x="3363085" y="3240120"/>
                  <a:pt x="3296716" y="3240120"/>
                </a:cubicBezTo>
                <a:lnTo>
                  <a:pt x="120172" y="3240120"/>
                </a:lnTo>
                <a:cubicBezTo>
                  <a:pt x="53803" y="3240120"/>
                  <a:pt x="0" y="3186317"/>
                  <a:pt x="0" y="3119948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1E2937-608B-85B3-B2B6-1822C332E330}"/>
              </a:ext>
            </a:extLst>
          </p:cNvPr>
          <p:cNvSpPr txBox="1"/>
          <p:nvPr/>
        </p:nvSpPr>
        <p:spPr>
          <a:xfrm>
            <a:off x="6096000" y="2774425"/>
            <a:ext cx="5435760" cy="3288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800" b="0" i="0" u="none" strike="noStrike" dirty="0" err="1">
                <a:effectLst/>
                <a:latin typeface="Arial" panose="020B0604020202020204" pitchFamily="34" charset="0"/>
              </a:rPr>
              <a:t>TrackNGo</a:t>
            </a: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 addresses key transit challenges with GPS tracking and real-time planning. By offering live bus locations, optimized routes. it aims to improve commuter satisfaction and build a more efficient, reliable public transport system in Sri Lanka.</a:t>
            </a:r>
            <a:endParaRPr lang="en-US" b="0" i="0" u="none" strike="noStrike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EC25A5-CA2F-AF4C-F022-952C66CF4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842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buses in a parking lot&#10;&#10;Description automatically generated">
            <a:extLst>
              <a:ext uri="{FF2B5EF4-FFF2-40B4-BE49-F238E27FC236}">
                <a16:creationId xmlns:a16="http://schemas.microsoft.com/office/drawing/2014/main" id="{8BFC7AE7-BEF1-C9A8-5C56-E93A45EB9ED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"/>
          </a:blip>
          <a:srcRect t="31470" b="1228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50B972-0B7A-40CD-9E79-07E8A87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EABD04"/>
                </a:solidFill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1E2937-608B-85B3-B2B6-1822C332E330}"/>
              </a:ext>
            </a:extLst>
          </p:cNvPr>
          <p:cNvSpPr txBox="1"/>
          <p:nvPr/>
        </p:nvSpPr>
        <p:spPr>
          <a:xfrm>
            <a:off x="1141413" y="2442613"/>
            <a:ext cx="902546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Public transportation is vital for urban life, but Sri Lanka’s bus system struggles with </a:t>
            </a:r>
            <a:r>
              <a:rPr lang="en-US" sz="1800" b="1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long wait times</a:t>
            </a:r>
            <a:r>
              <a:rPr lang="en-US" sz="1800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b="1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outdated schedules</a:t>
            </a:r>
            <a:r>
              <a:rPr lang="en-US" sz="1800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sz="1800" b="1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inefficient routes</a:t>
            </a:r>
            <a:r>
              <a:rPr lang="en-US" sz="1800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b="1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frustrating commuters</a:t>
            </a:r>
            <a:r>
              <a:rPr lang="en-US" sz="1800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The TrackNGo web app addresses these issues with </a:t>
            </a:r>
            <a:r>
              <a:rPr lang="en-US" sz="1800" b="1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GPS tracking </a:t>
            </a:r>
            <a:r>
              <a:rPr lang="en-US" sz="1800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1800" b="1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real-time route planning</a:t>
            </a:r>
            <a:r>
              <a:rPr lang="en-US" sz="1800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allowing users to</a:t>
            </a:r>
            <a:r>
              <a:rPr lang="en-US" sz="1800" b="1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view live bus locations</a:t>
            </a:r>
            <a:r>
              <a:rPr lang="en-US" sz="1800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b="1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plan routes</a:t>
            </a:r>
            <a:r>
              <a:rPr lang="en-US" sz="1800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b="1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offer relevant content and news, </a:t>
            </a:r>
            <a:r>
              <a:rPr lang="en-US" sz="1800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1800" b="1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eport lost items </a:t>
            </a:r>
            <a:r>
              <a:rPr lang="en-US" sz="1800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enhancing the commuting experience.</a:t>
            </a:r>
            <a:endParaRPr lang="en-US" sz="16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Graphic 9" descr="A school bus">
            <a:extLst>
              <a:ext uri="{FF2B5EF4-FFF2-40B4-BE49-F238E27FC236}">
                <a16:creationId xmlns:a16="http://schemas.microsoft.com/office/drawing/2014/main" id="{F2F3998B-FE9B-1197-82DF-3AF25E942F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09631" y="4179470"/>
            <a:ext cx="1995030" cy="1995030"/>
          </a:xfrm>
          <a:prstGeom prst="rect">
            <a:avLst/>
          </a:prstGeom>
        </p:spPr>
      </p:pic>
      <p:pic>
        <p:nvPicPr>
          <p:cNvPr id="11" name="Picture 10" descr="A logo on a black background&#10;&#10;Description automatically generated">
            <a:extLst>
              <a:ext uri="{FF2B5EF4-FFF2-40B4-BE49-F238E27FC236}">
                <a16:creationId xmlns:a16="http://schemas.microsoft.com/office/drawing/2014/main" id="{FB5F9709-CA21-3786-F51A-65FF66A667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5616" b="38860"/>
          <a:stretch/>
        </p:blipFill>
        <p:spPr>
          <a:xfrm>
            <a:off x="138565" y="6079671"/>
            <a:ext cx="1865725" cy="47621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5CAB3E-5262-24D4-D8A6-22381FA76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40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wearing masks on a bus&#10;&#10;Description automatically generated">
            <a:extLst>
              <a:ext uri="{FF2B5EF4-FFF2-40B4-BE49-F238E27FC236}">
                <a16:creationId xmlns:a16="http://schemas.microsoft.com/office/drawing/2014/main" id="{E5C41389-028B-80F2-B247-8B066B38537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rcRect/>
          <a:stretch/>
        </p:blipFill>
        <p:spPr>
          <a:xfrm>
            <a:off x="0" y="-272715"/>
            <a:ext cx="121920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89DC899-C296-067E-23FF-D30B19BE0C77}"/>
              </a:ext>
            </a:extLst>
          </p:cNvPr>
          <p:cNvSpPr txBox="1">
            <a:spLocks/>
          </p:cNvSpPr>
          <p:nvPr/>
        </p:nvSpPr>
        <p:spPr>
          <a:xfrm>
            <a:off x="501570" y="288757"/>
            <a:ext cx="11188860" cy="2009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4800" b="1" dirty="0">
                <a:solidFill>
                  <a:srgbClr val="EABD04"/>
                </a:solidFill>
              </a:rPr>
              <a:t>Scan to Access </a:t>
            </a:r>
            <a:r>
              <a:rPr lang="en-US" sz="4800" b="1" dirty="0" err="1">
                <a:solidFill>
                  <a:srgbClr val="EABD04"/>
                </a:solidFill>
              </a:rPr>
              <a:t>Github</a:t>
            </a:r>
            <a:r>
              <a:rPr lang="en-US" sz="4800" b="1" dirty="0">
                <a:solidFill>
                  <a:srgbClr val="EABD04"/>
                </a:solidFill>
              </a:rPr>
              <a:t> Repository</a:t>
            </a:r>
            <a:endParaRPr lang="en-US" sz="4800" dirty="0">
              <a:solidFill>
                <a:srgbClr val="EABD0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1E2937-608B-85B3-B2B6-1822C332E330}"/>
              </a:ext>
            </a:extLst>
          </p:cNvPr>
          <p:cNvSpPr txBox="1"/>
          <p:nvPr/>
        </p:nvSpPr>
        <p:spPr>
          <a:xfrm>
            <a:off x="4973052" y="2773566"/>
            <a:ext cx="6717377" cy="3288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4000" b="0" i="0" u="none" strike="noStrike" dirty="0">
                <a:effectLst/>
                <a:latin typeface="Arial" panose="020B0604020202020204" pitchFamily="34" charset="0"/>
              </a:rPr>
              <a:t>https://github.com/TrackNGo</a:t>
            </a:r>
            <a:endParaRPr lang="en-US" sz="4000" b="0" i="0" u="none" strike="noStrike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E3A90C4F-589E-A5DF-682F-04452139C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156" y="2774425"/>
            <a:ext cx="2857500" cy="2857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312041-F709-AF70-42E8-6B217FDDF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524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2EE478C-77DB-8225-F054-7BCFCB6D58AF}"/>
              </a:ext>
            </a:extLst>
          </p:cNvPr>
          <p:cNvSpPr txBox="1">
            <a:spLocks/>
          </p:cNvSpPr>
          <p:nvPr/>
        </p:nvSpPr>
        <p:spPr>
          <a:xfrm>
            <a:off x="552450" y="-177691"/>
            <a:ext cx="5435760" cy="2009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4800" b="1" dirty="0">
                <a:solidFill>
                  <a:srgbClr val="EABD04"/>
                </a:solidFill>
              </a:rPr>
              <a:t>Group Details</a:t>
            </a:r>
            <a:endParaRPr lang="en-US" sz="4800" dirty="0">
              <a:solidFill>
                <a:srgbClr val="EABD0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1AE4E-5B52-A57D-1FC5-8FC80BB7FBFC}"/>
              </a:ext>
            </a:extLst>
          </p:cNvPr>
          <p:cNvSpPr txBox="1"/>
          <p:nvPr/>
        </p:nvSpPr>
        <p:spPr>
          <a:xfrm>
            <a:off x="885825" y="1259632"/>
            <a:ext cx="9611114" cy="4986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2020/ICT/07 - Mr. </a:t>
            </a:r>
            <a:r>
              <a:rPr lang="en-US" sz="1800" b="0" i="0" u="none" strike="noStrike" dirty="0" err="1">
                <a:effectLst/>
                <a:latin typeface="Arial" panose="020B0604020202020204" pitchFamily="34" charset="0"/>
              </a:rPr>
              <a:t>Nalawansa</a:t>
            </a: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 U.K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2020/ICT/49 - Mr. Bandara R.M.M.T. 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2020/ICT/32 - Mr. </a:t>
            </a:r>
            <a:r>
              <a:rPr lang="en-US" sz="1800" b="0" i="0" u="none" strike="noStrike" dirty="0" err="1">
                <a:effectLst/>
                <a:latin typeface="Arial" panose="020B0604020202020204" pitchFamily="34" charset="0"/>
              </a:rPr>
              <a:t>Kalhara</a:t>
            </a: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 K.A.T. 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2020/ICT/23 - Mr. Naveen P.R. 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2020/ICT/118 - </a:t>
            </a:r>
            <a:r>
              <a:rPr lang="en-US" sz="1800" b="0" i="0" u="none" strike="noStrike" dirty="0" err="1">
                <a:effectLst/>
                <a:latin typeface="Arial" panose="020B0604020202020204" pitchFamily="34" charset="0"/>
              </a:rPr>
              <a:t>Ms.M.T.F.Shazna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2020/ICT/36 - Ms. Dhanapala D.M.C.S.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2020/ICT/88 - Ms. Perera KNR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 descr="A logo on a black background&#10;&#10;Description automatically generated">
            <a:extLst>
              <a:ext uri="{FF2B5EF4-FFF2-40B4-BE49-F238E27FC236}">
                <a16:creationId xmlns:a16="http://schemas.microsoft.com/office/drawing/2014/main" id="{2322089F-A044-1342-C81A-D9A37C37DF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616" b="38860"/>
          <a:stretch/>
        </p:blipFill>
        <p:spPr>
          <a:xfrm>
            <a:off x="5555272" y="4778285"/>
            <a:ext cx="5750903" cy="146789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0D734D-9068-A231-E366-28131C95F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061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>
            <a:noAutofit/>
          </a:bodyPr>
          <a:lstStyle/>
          <a:p>
            <a:pPr algn="l"/>
            <a:r>
              <a:rPr lang="en-US" sz="11700" b="1" dirty="0">
                <a:solidFill>
                  <a:srgbClr val="EABD04"/>
                </a:solidFill>
              </a:rPr>
              <a:t>Thank</a:t>
            </a:r>
            <a:r>
              <a:rPr lang="en-US" sz="11700" b="1" dirty="0"/>
              <a:t> </a:t>
            </a:r>
            <a:br>
              <a:rPr lang="en-US" sz="11700" b="1" dirty="0"/>
            </a:br>
            <a:r>
              <a:rPr lang="en-US" sz="11700" dirty="0">
                <a:solidFill>
                  <a:schemeClr val="tx1"/>
                </a:solidFill>
              </a:rPr>
              <a:t>You</a:t>
            </a:r>
          </a:p>
        </p:txBody>
      </p:sp>
      <p:pic>
        <p:nvPicPr>
          <p:cNvPr id="3" name="Picture 2" descr="A logo on a black background&#10;&#10;Description automatically generated">
            <a:extLst>
              <a:ext uri="{FF2B5EF4-FFF2-40B4-BE49-F238E27FC236}">
                <a16:creationId xmlns:a16="http://schemas.microsoft.com/office/drawing/2014/main" id="{64F31441-561B-6AE1-C0FC-6C9A6A51AF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616" b="38860"/>
          <a:stretch/>
        </p:blipFill>
        <p:spPr>
          <a:xfrm>
            <a:off x="3731287" y="4588372"/>
            <a:ext cx="5309501" cy="1355227"/>
          </a:xfrm>
          <a:prstGeom prst="rect">
            <a:avLst/>
          </a:prstGeom>
        </p:spPr>
      </p:pic>
      <p:pic>
        <p:nvPicPr>
          <p:cNvPr id="6" name="Picture 5" descr="A group of buses parked in a parking lot&#10;&#10;Description automatically generated">
            <a:extLst>
              <a:ext uri="{FF2B5EF4-FFF2-40B4-BE49-F238E27FC236}">
                <a16:creationId xmlns:a16="http://schemas.microsoft.com/office/drawing/2014/main" id="{BB8671CE-923C-372F-F9B7-1CC256D7E9B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alphaModFix amt="5000"/>
          </a:blip>
          <a:srcRect t="1508" b="6656"/>
          <a:stretch/>
        </p:blipFill>
        <p:spPr>
          <a:xfrm>
            <a:off x="-120500" y="466531"/>
            <a:ext cx="12191980" cy="68579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D03F2-FF0B-6B5A-09E3-DE1D9C4EF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468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0B972-0B7A-40CD-9E79-07E8A87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599"/>
            <a:ext cx="6132446" cy="20097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solidFill>
                  <a:srgbClr val="EABD04"/>
                </a:solidFill>
              </a:rPr>
              <a:t>Project Objective</a:t>
            </a:r>
          </a:p>
        </p:txBody>
      </p:sp>
      <p:pic>
        <p:nvPicPr>
          <p:cNvPr id="6" name="Picture 5" descr="A person standing next to a phone&#10;&#10;Description automatically generated">
            <a:extLst>
              <a:ext uri="{FF2B5EF4-FFF2-40B4-BE49-F238E27FC236}">
                <a16:creationId xmlns:a16="http://schemas.microsoft.com/office/drawing/2014/main" id="{CF5B5558-0779-85B2-4406-B1EEA085E7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855" r="18829"/>
          <a:stretch/>
        </p:blipFill>
        <p:spPr>
          <a:xfrm>
            <a:off x="7552042" y="745614"/>
            <a:ext cx="3416888" cy="1921384"/>
          </a:xfrm>
          <a:custGeom>
            <a:avLst/>
            <a:gdLst/>
            <a:ahLst/>
            <a:cxnLst/>
            <a:rect l="l" t="t" r="r" b="b"/>
            <a:pathLst>
              <a:path w="3416888" h="2057399">
                <a:moveTo>
                  <a:pt x="120172" y="0"/>
                </a:moveTo>
                <a:lnTo>
                  <a:pt x="3296716" y="0"/>
                </a:lnTo>
                <a:cubicBezTo>
                  <a:pt x="3363085" y="0"/>
                  <a:pt x="3416888" y="53803"/>
                  <a:pt x="3416888" y="120172"/>
                </a:cubicBezTo>
                <a:lnTo>
                  <a:pt x="3416888" y="2057399"/>
                </a:lnTo>
                <a:lnTo>
                  <a:pt x="0" y="2057399"/>
                </a:lnTo>
                <a:lnTo>
                  <a:pt x="0" y="120172"/>
                </a:lnTo>
                <a:cubicBezTo>
                  <a:pt x="0" y="53803"/>
                  <a:pt x="53803" y="0"/>
                  <a:pt x="120172" y="0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1E2937-608B-85B3-B2B6-1822C332E330}"/>
              </a:ext>
            </a:extLst>
          </p:cNvPr>
          <p:cNvSpPr txBox="1"/>
          <p:nvPr/>
        </p:nvSpPr>
        <p:spPr>
          <a:xfrm>
            <a:off x="1142999" y="1796716"/>
            <a:ext cx="6749717" cy="3780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0" i="0" u="none" strike="noStrike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To develop a smart bus transportation app that improves commuting in Sri Lanka by offering:</a:t>
            </a:r>
            <a:endParaRPr lang="en-US" b="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1" i="0" u="none" strike="noStrike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Real-time tracking</a:t>
            </a:r>
            <a:endParaRPr lang="en-US" b="0" i="0" u="none" strike="noStrike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1" i="0" u="none" strike="noStrike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Updated schedules</a:t>
            </a:r>
            <a:endParaRPr lang="en-US" b="0" i="0" u="none" strike="noStrike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1" i="0" u="none" strike="noStrike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Fare estimates</a:t>
            </a:r>
            <a:endParaRPr lang="en-US" b="0" i="0" u="none" strike="noStrike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1" i="0" u="none" strike="noStrike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Lost-and-found system</a:t>
            </a:r>
            <a:endParaRPr lang="en-US" b="0" i="0" u="none" strike="noStrike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1" i="0" u="none" strike="noStrike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Objective</a:t>
            </a:r>
            <a:r>
              <a:rPr lang="en-US" b="0" i="0" u="none" strike="noStrike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: Make public transit more accessible, reliable, and efficient, helping users plan journeys with ease.</a:t>
            </a:r>
            <a:endParaRPr lang="en-US" b="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3" name="Picture 2" descr="A logo on a black background&#10;&#10;Description automatically generated">
            <a:extLst>
              <a:ext uri="{FF2B5EF4-FFF2-40B4-BE49-F238E27FC236}">
                <a16:creationId xmlns:a16="http://schemas.microsoft.com/office/drawing/2014/main" id="{6FFC731E-ED3B-6C39-079C-7DD32D502C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616" b="38860"/>
          <a:stretch/>
        </p:blipFill>
        <p:spPr>
          <a:xfrm>
            <a:off x="7552042" y="2918297"/>
            <a:ext cx="3416888" cy="872128"/>
          </a:xfrm>
          <a:custGeom>
            <a:avLst/>
            <a:gdLst/>
            <a:ahLst/>
            <a:cxnLst/>
            <a:rect l="l" t="t" r="r" b="b"/>
            <a:pathLst>
              <a:path w="3416888" h="3240120">
                <a:moveTo>
                  <a:pt x="0" y="0"/>
                </a:moveTo>
                <a:lnTo>
                  <a:pt x="3416888" y="0"/>
                </a:lnTo>
                <a:lnTo>
                  <a:pt x="3416888" y="3119948"/>
                </a:lnTo>
                <a:cubicBezTo>
                  <a:pt x="3416888" y="3186317"/>
                  <a:pt x="3363085" y="3240120"/>
                  <a:pt x="3296716" y="3240120"/>
                </a:cubicBezTo>
                <a:lnTo>
                  <a:pt x="120172" y="3240120"/>
                </a:lnTo>
                <a:cubicBezTo>
                  <a:pt x="53803" y="3240120"/>
                  <a:pt x="0" y="3186317"/>
                  <a:pt x="0" y="3119948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6D7AF1-6BA0-6C74-64E3-4A2FCFC2C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178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tanding next to a phone&#10;&#10;Description automatically generated">
            <a:extLst>
              <a:ext uri="{FF2B5EF4-FFF2-40B4-BE49-F238E27FC236}">
                <a16:creationId xmlns:a16="http://schemas.microsoft.com/office/drawing/2014/main" id="{CF5B5558-0779-85B2-4406-B1EEA085E7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1000"/>
          </a:blip>
          <a:srcRect t="18855" r="18829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50B972-0B7A-40CD-9E79-07E8A87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1537" y="-224589"/>
            <a:ext cx="8175874" cy="213882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EABD04"/>
                </a:solidFill>
              </a:rPr>
              <a:t>background</a:t>
            </a:r>
          </a:p>
        </p:txBody>
      </p:sp>
      <p:pic>
        <p:nvPicPr>
          <p:cNvPr id="3" name="Picture 2" descr="A logo on a black background&#10;&#10;Description automatically generated">
            <a:extLst>
              <a:ext uri="{FF2B5EF4-FFF2-40B4-BE49-F238E27FC236}">
                <a16:creationId xmlns:a16="http://schemas.microsoft.com/office/drawing/2014/main" id="{6FFC731E-ED3B-6C39-079C-7DD32D502C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 t="35616" b="38860"/>
          <a:stretch/>
        </p:blipFill>
        <p:spPr>
          <a:xfrm>
            <a:off x="8668960" y="5051855"/>
            <a:ext cx="2224897" cy="5678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5E0D3A-A335-CC2B-80B1-0DF2252A8451}"/>
              </a:ext>
            </a:extLst>
          </p:cNvPr>
          <p:cNvSpPr txBox="1"/>
          <p:nvPr/>
        </p:nvSpPr>
        <p:spPr>
          <a:xfrm>
            <a:off x="681134" y="1782087"/>
            <a:ext cx="1062855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2400" dirty="0"/>
              <a:t>Sri Lanka’s public bus system struggles with outdated infrastructure, causing unpredictable arrivals, inefficient routes, and manual fare calculations. Additionally, there is no centralized lost-and-found system. TrackNGo addresses these issues by integrating GPS technology for real-time bus tracking, fare calculation, and news updates, enhancing commuter convenience and optimizing public transport management.</a:t>
            </a:r>
            <a:endParaRPr lang="en-US" sz="2400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5ECBB-3B1D-E2B4-BFE4-CF1A397B5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457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7A59776-5948-400C-9935-7464561E8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50C2BA8-3B41-11DB-7B45-48422A9D4C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 b="8078"/>
          <a:stretch/>
        </p:blipFill>
        <p:spPr>
          <a:xfrm>
            <a:off x="0" y="0"/>
            <a:ext cx="1216520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1E2937-608B-85B3-B2B6-1822C332E330}"/>
              </a:ext>
            </a:extLst>
          </p:cNvPr>
          <p:cNvSpPr txBox="1"/>
          <p:nvPr/>
        </p:nvSpPr>
        <p:spPr>
          <a:xfrm>
            <a:off x="2967134" y="591591"/>
            <a:ext cx="9198069" cy="2380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1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Challenges in Sri Lanka's Bus System</a:t>
            </a:r>
            <a:r>
              <a:rPr lang="en-US" sz="1600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16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rtl="0" fontAlgn="base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Extended wait times.</a:t>
            </a: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Outdated schedules.</a:t>
            </a: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Poor route optimization.</a:t>
            </a:r>
          </a:p>
          <a:p>
            <a:pPr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Impact</a:t>
            </a:r>
            <a:r>
              <a:rPr lang="en-US" sz="1600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Frustrating experience for urban commuters.</a:t>
            </a:r>
            <a:endParaRPr lang="en-US" sz="16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Issues</a:t>
            </a:r>
            <a:r>
              <a:rPr lang="en-US" sz="1600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Lack of real-time updates and route planning.</a:t>
            </a:r>
            <a:endParaRPr lang="en-US" sz="16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Need</a:t>
            </a:r>
            <a:r>
              <a:rPr lang="en-US" sz="1600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 tech-driven solution to enhance accessibility, efficiency, and reliability in public transport.</a:t>
            </a:r>
            <a:endParaRPr lang="en-US" sz="16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US" sz="16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1600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50B972-0B7A-40CD-9E79-07E8A87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162" y="609600"/>
            <a:ext cx="3303151" cy="23626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ABD04"/>
                </a:solidFill>
              </a:rPr>
              <a:t>Problem Statement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18B98E-F9B0-98DF-E50D-A806F1DCD2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53696" t="-47" r="-5325" b="48"/>
          <a:stretch/>
        </p:blipFill>
        <p:spPr>
          <a:xfrm>
            <a:off x="701162" y="3219695"/>
            <a:ext cx="2468880" cy="2677887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AC3D56-D1C7-E132-669E-25557F9F61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00" r="46198" b="3"/>
          <a:stretch/>
        </p:blipFill>
        <p:spPr>
          <a:xfrm>
            <a:off x="3535705" y="3219694"/>
            <a:ext cx="2468880" cy="267919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2" name="Picture 11" descr="A group of people standing next to a bus&#10;&#10;Description automatically generated">
            <a:extLst>
              <a:ext uri="{FF2B5EF4-FFF2-40B4-BE49-F238E27FC236}">
                <a16:creationId xmlns:a16="http://schemas.microsoft.com/office/drawing/2014/main" id="{4584FCF2-F2AD-2C05-850B-D6FC630311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0671" r="16275" b="-2"/>
          <a:stretch/>
        </p:blipFill>
        <p:spPr>
          <a:xfrm>
            <a:off x="6187417" y="3219696"/>
            <a:ext cx="2468880" cy="2677887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8" name="Picture 7" descr="A group of people walking on a street&#10;&#10;Description automatically generated">
            <a:extLst>
              <a:ext uri="{FF2B5EF4-FFF2-40B4-BE49-F238E27FC236}">
                <a16:creationId xmlns:a16="http://schemas.microsoft.com/office/drawing/2014/main" id="{CD489B41-1FA5-8F10-920B-A55D55453F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6690" r="31451" b="2"/>
          <a:stretch/>
        </p:blipFill>
        <p:spPr>
          <a:xfrm>
            <a:off x="8839128" y="3219695"/>
            <a:ext cx="2468880" cy="2677887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C8A658D-5EA1-E38C-493C-DC6DCDEDB5A8}"/>
              </a:ext>
            </a:extLst>
          </p:cNvPr>
          <p:cNvSpPr/>
          <p:nvPr/>
        </p:nvSpPr>
        <p:spPr>
          <a:xfrm flipV="1">
            <a:off x="0" y="6220690"/>
            <a:ext cx="12192000" cy="45719"/>
          </a:xfrm>
          <a:prstGeom prst="rect">
            <a:avLst/>
          </a:prstGeom>
          <a:solidFill>
            <a:srgbClr val="EABD04"/>
          </a:solidFill>
          <a:ln>
            <a:solidFill>
              <a:srgbClr val="EABD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logo on a black background&#10;&#10;Description automatically generated">
            <a:extLst>
              <a:ext uri="{FF2B5EF4-FFF2-40B4-BE49-F238E27FC236}">
                <a16:creationId xmlns:a16="http://schemas.microsoft.com/office/drawing/2014/main" id="{FA250568-2630-9953-AB23-3EB8002EEF9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35616" b="38860"/>
          <a:stretch/>
        </p:blipFill>
        <p:spPr>
          <a:xfrm>
            <a:off x="5125147" y="6312591"/>
            <a:ext cx="1914909" cy="48877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C6FAD7-D892-4E45-0704-E900752E6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288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6841" y="2599269"/>
            <a:ext cx="3143875" cy="1226895"/>
          </a:xfrm>
        </p:spPr>
        <p:txBody>
          <a:bodyPr anchor="ctr">
            <a:normAutofit/>
          </a:bodyPr>
          <a:lstStyle/>
          <a:p>
            <a:r>
              <a:rPr lang="en-US" sz="3600" b="1" dirty="0">
                <a:solidFill>
                  <a:srgbClr val="EABD04"/>
                </a:solidFill>
              </a:rPr>
              <a:t>Proposed Solution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BC750A-B8E7-49A0-A00A-F72451271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4D0436-4FAC-43D1-9565-515BBE80D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F82E424-AAF6-43AC-AC56-03BA23E0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2FB3C01-B8ED-F338-B59C-2E38319D66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alphaModFix amt="20000"/>
          </a:blip>
          <a:srcRect r="19847"/>
          <a:stretch/>
        </p:blipFill>
        <p:spPr>
          <a:xfrm>
            <a:off x="1" y="2306"/>
            <a:ext cx="7579420" cy="68556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B1E5BE-CC6D-AA46-E0B5-423B88E41AB8}"/>
              </a:ext>
            </a:extLst>
          </p:cNvPr>
          <p:cNvSpPr txBox="1"/>
          <p:nvPr/>
        </p:nvSpPr>
        <p:spPr>
          <a:xfrm>
            <a:off x="767421" y="1267326"/>
            <a:ext cx="7253631" cy="46325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600" b="1" i="0" u="none" strike="noStrike" dirty="0">
                <a:effectLst/>
                <a:latin typeface="Arial" panose="020B0604020202020204" pitchFamily="34" charset="0"/>
              </a:rPr>
              <a:t>Real-Time Tracking</a:t>
            </a:r>
            <a:r>
              <a:rPr lang="en-US" sz="1600" b="0" i="0" u="none" strike="noStrike" dirty="0">
                <a:effectLst/>
                <a:latin typeface="Arial" panose="020B0604020202020204" pitchFamily="34" charset="0"/>
              </a:rPr>
              <a:t>: Live bus locations to reduce wait times.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600" b="1" i="0" u="none" strike="noStrike" dirty="0">
                <a:effectLst/>
                <a:latin typeface="Arial" panose="020B0604020202020204" pitchFamily="34" charset="0"/>
              </a:rPr>
              <a:t>Updated Schedules</a:t>
            </a:r>
            <a:r>
              <a:rPr lang="en-US" sz="1600" b="0" i="0" u="none" strike="noStrike" dirty="0">
                <a:effectLst/>
                <a:latin typeface="Arial" panose="020B0604020202020204" pitchFamily="34" charset="0"/>
              </a:rPr>
              <a:t>: Access the latest bus schedules anytime.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600" b="1" i="0" u="none" strike="noStrike" dirty="0">
                <a:effectLst/>
                <a:latin typeface="Arial" panose="020B0604020202020204" pitchFamily="34" charset="0"/>
              </a:rPr>
              <a:t>Lost &amp; Found</a:t>
            </a:r>
            <a:r>
              <a:rPr lang="en-US" sz="1600" b="0" i="0" u="none" strike="noStrike" dirty="0">
                <a:effectLst/>
                <a:latin typeface="Arial" panose="020B0604020202020204" pitchFamily="34" charset="0"/>
              </a:rPr>
              <a:t>: Report and track lost items easily.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600" b="1" i="0" u="none" strike="noStrike" dirty="0">
                <a:effectLst/>
                <a:latin typeface="Arial" panose="020B0604020202020204" pitchFamily="34" charset="0"/>
              </a:rPr>
              <a:t>Fare Calculation</a:t>
            </a:r>
            <a:r>
              <a:rPr lang="en-US" sz="1600" b="0" i="0" u="none" strike="noStrike" dirty="0">
                <a:effectLst/>
                <a:latin typeface="Arial" panose="020B0604020202020204" pitchFamily="34" charset="0"/>
              </a:rPr>
              <a:t>: </a:t>
            </a:r>
            <a:r>
              <a:rPr lang="en-US" sz="1600" dirty="0">
                <a:latin typeface="Arial" panose="020B0604020202020204" pitchFamily="34" charset="0"/>
              </a:rPr>
              <a:t>F</a:t>
            </a:r>
            <a:r>
              <a:rPr lang="en-US" sz="1600" b="0" i="0" u="none" strike="noStrike" dirty="0">
                <a:effectLst/>
                <a:latin typeface="Arial" panose="020B0604020202020204" pitchFamily="34" charset="0"/>
              </a:rPr>
              <a:t>are estimates based on route.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600" b="1" i="0" u="none" strike="noStrike" dirty="0">
                <a:effectLst/>
                <a:latin typeface="Arial" panose="020B0604020202020204" pitchFamily="34" charset="0"/>
              </a:rPr>
              <a:t>News &amp; Insights</a:t>
            </a:r>
            <a:r>
              <a:rPr lang="en-US" sz="1600" b="0" i="0" u="none" strike="noStrike" dirty="0">
                <a:effectLst/>
                <a:latin typeface="Arial" panose="020B0604020202020204" pitchFamily="34" charset="0"/>
              </a:rPr>
              <a:t>: Transport info plus relevant news updates.</a:t>
            </a:r>
          </a:p>
          <a:p>
            <a:pPr>
              <a:spcAft>
                <a:spcPts val="1200"/>
              </a:spcAft>
            </a:pPr>
            <a:r>
              <a:rPr lang="en-US" sz="1600" b="1" dirty="0">
                <a:latin typeface="Arial" panose="020B0604020202020204" pitchFamily="34" charset="0"/>
              </a:rPr>
              <a:t>Reporting System – Report Drivers behaviors throughout the Ride</a:t>
            </a:r>
          </a:p>
          <a:p>
            <a:br>
              <a:rPr lang="en-US" sz="1400" dirty="0"/>
            </a:br>
            <a:endParaRPr lang="en-US" sz="1400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Graphic 3" descr="Lights On with solid fill">
            <a:extLst>
              <a:ext uri="{FF2B5EF4-FFF2-40B4-BE49-F238E27FC236}">
                <a16:creationId xmlns:a16="http://schemas.microsoft.com/office/drawing/2014/main" id="{46EA5F4D-6716-6F9F-6AF4-2208F62C74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4015" y="5085031"/>
            <a:ext cx="814824" cy="814824"/>
          </a:xfrm>
          <a:prstGeom prst="rect">
            <a:avLst/>
          </a:prstGeom>
        </p:spPr>
      </p:pic>
      <p:pic>
        <p:nvPicPr>
          <p:cNvPr id="6" name="Picture 5" descr="A logo on a black background&#10;&#10;Description automatically generated">
            <a:extLst>
              <a:ext uri="{FF2B5EF4-FFF2-40B4-BE49-F238E27FC236}">
                <a16:creationId xmlns:a16="http://schemas.microsoft.com/office/drawing/2014/main" id="{2DCC54C7-3C20-C090-09CE-3E6A7E4EB6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5616" b="38860"/>
          <a:stretch/>
        </p:blipFill>
        <p:spPr>
          <a:xfrm>
            <a:off x="10234672" y="6133677"/>
            <a:ext cx="1865725" cy="47621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20D251-C3D9-DCE7-7E2A-B61D16930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933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lorful pin on a map&#10;&#10;Description automatically generated">
            <a:extLst>
              <a:ext uri="{FF2B5EF4-FFF2-40B4-BE49-F238E27FC236}">
                <a16:creationId xmlns:a16="http://schemas.microsoft.com/office/drawing/2014/main" id="{1B6C5436-EC26-105B-B3BF-49BF62039D4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rcRect l="3318" r="3793" b="-1"/>
          <a:stretch/>
        </p:blipFill>
        <p:spPr>
          <a:xfrm>
            <a:off x="0" y="78948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50B972-0B7A-40CD-9E79-07E8A87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79" y="-930442"/>
            <a:ext cx="10293432" cy="34450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EABD04"/>
                </a:solidFill>
              </a:rPr>
              <a:t>Functional Requirement</a:t>
            </a:r>
          </a:p>
        </p:txBody>
      </p:sp>
      <p:pic>
        <p:nvPicPr>
          <p:cNvPr id="8" name="Graphic 7" descr="Two speech bubbles">
            <a:extLst>
              <a:ext uri="{FF2B5EF4-FFF2-40B4-BE49-F238E27FC236}">
                <a16:creationId xmlns:a16="http://schemas.microsoft.com/office/drawing/2014/main" id="{618B6BDA-8140-9EA7-9AF6-851C1D8C6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92997" y="-694479"/>
            <a:ext cx="3696855" cy="3696855"/>
          </a:xfrm>
          <a:prstGeom prst="rect">
            <a:avLst/>
          </a:prstGeom>
        </p:spPr>
      </p:pic>
      <p:pic>
        <p:nvPicPr>
          <p:cNvPr id="10" name="Graphic 9" descr="An open book">
            <a:extLst>
              <a:ext uri="{FF2B5EF4-FFF2-40B4-BE49-F238E27FC236}">
                <a16:creationId xmlns:a16="http://schemas.microsoft.com/office/drawing/2014/main" id="{143BAF0E-DB98-F9F0-F55D-61083CA25A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72024" y="2514600"/>
            <a:ext cx="2313699" cy="2313699"/>
          </a:xfrm>
          <a:prstGeom prst="rect">
            <a:avLst/>
          </a:prstGeom>
        </p:spPr>
      </p:pic>
      <p:pic>
        <p:nvPicPr>
          <p:cNvPr id="12" name="Graphic 11" descr="Check In outline">
            <a:extLst>
              <a:ext uri="{FF2B5EF4-FFF2-40B4-BE49-F238E27FC236}">
                <a16:creationId xmlns:a16="http://schemas.microsoft.com/office/drawing/2014/main" id="{AE423C69-F3CC-5EFD-56E3-3BF22D5FBB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546176">
            <a:off x="8667532" y="1679341"/>
            <a:ext cx="1040631" cy="1040631"/>
          </a:xfrm>
          <a:prstGeom prst="rect">
            <a:avLst/>
          </a:prstGeom>
        </p:spPr>
      </p:pic>
      <p:pic>
        <p:nvPicPr>
          <p:cNvPr id="3" name="Picture 2" descr="A logo on a black background&#10;&#10;Description automatically generated">
            <a:extLst>
              <a:ext uri="{FF2B5EF4-FFF2-40B4-BE49-F238E27FC236}">
                <a16:creationId xmlns:a16="http://schemas.microsoft.com/office/drawing/2014/main" id="{D7E90B5F-175B-ADD2-3E22-EB09E5C578B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5616" b="38860"/>
          <a:stretch/>
        </p:blipFill>
        <p:spPr>
          <a:xfrm>
            <a:off x="8146254" y="4654189"/>
            <a:ext cx="3947548" cy="10075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17EC2A7-F102-950D-A55A-2F41A6BF109E}"/>
              </a:ext>
            </a:extLst>
          </p:cNvPr>
          <p:cNvSpPr/>
          <p:nvPr/>
        </p:nvSpPr>
        <p:spPr>
          <a:xfrm flipV="1">
            <a:off x="0" y="6249384"/>
            <a:ext cx="5524500" cy="45719"/>
          </a:xfrm>
          <a:prstGeom prst="rect">
            <a:avLst/>
          </a:prstGeom>
          <a:solidFill>
            <a:srgbClr val="EABD04"/>
          </a:solidFill>
          <a:ln>
            <a:solidFill>
              <a:srgbClr val="EABD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extBox 4">
            <a:extLst>
              <a:ext uri="{FF2B5EF4-FFF2-40B4-BE49-F238E27FC236}">
                <a16:creationId xmlns:a16="http://schemas.microsoft.com/office/drawing/2014/main" id="{CF55538F-C32F-E3F9-4951-9CE94F6D52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4859547"/>
              </p:ext>
            </p:extLst>
          </p:nvPr>
        </p:nvGraphicFramePr>
        <p:xfrm>
          <a:off x="5197591" y="1540372"/>
          <a:ext cx="6184279" cy="2138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92993E61-70D2-6345-12AD-9041CECBBBB9}"/>
              </a:ext>
            </a:extLst>
          </p:cNvPr>
          <p:cNvSpPr txBox="1"/>
          <p:nvPr/>
        </p:nvSpPr>
        <p:spPr>
          <a:xfrm>
            <a:off x="464772" y="1302379"/>
            <a:ext cx="755051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Real- time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Route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Schedules and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Fare Estimation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Lost item Reporting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Feedback and Reporting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News and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Admin Dashboard for Conductors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55E9F0-290A-B88C-AB16-689785ED6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373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in a chat&#10;&#10;Description automatically generated with medium confidence">
            <a:extLst>
              <a:ext uri="{FF2B5EF4-FFF2-40B4-BE49-F238E27FC236}">
                <a16:creationId xmlns:a16="http://schemas.microsoft.com/office/drawing/2014/main" id="{3CE707F5-D1B1-483D-4F04-00A551EA0C4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50B972-0B7A-40CD-9E79-07E8A87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80975"/>
            <a:ext cx="9905998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EABD04"/>
                </a:solidFill>
              </a:rPr>
              <a:t>Non-Functional Requirement</a:t>
            </a:r>
          </a:p>
        </p:txBody>
      </p:sp>
      <p:pic>
        <p:nvPicPr>
          <p:cNvPr id="3" name="Picture 2" descr="A logo on a black background&#10;&#10;Description automatically generated">
            <a:extLst>
              <a:ext uri="{FF2B5EF4-FFF2-40B4-BE49-F238E27FC236}">
                <a16:creationId xmlns:a16="http://schemas.microsoft.com/office/drawing/2014/main" id="{6F588BE3-0B5D-0AF3-FF36-03A04515E7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616" b="38860"/>
          <a:stretch/>
        </p:blipFill>
        <p:spPr>
          <a:xfrm>
            <a:off x="5718664" y="2748930"/>
            <a:ext cx="5328747" cy="1360139"/>
          </a:xfrm>
          <a:prstGeom prst="rect">
            <a:avLst/>
          </a:prstGeom>
        </p:spPr>
      </p:pic>
      <p:graphicFrame>
        <p:nvGraphicFramePr>
          <p:cNvPr id="15" name="TextBox 8">
            <a:extLst>
              <a:ext uri="{FF2B5EF4-FFF2-40B4-BE49-F238E27FC236}">
                <a16:creationId xmlns:a16="http://schemas.microsoft.com/office/drawing/2014/main" id="{00F7B17B-91CB-038B-E7AF-383D59CB85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1289850"/>
              </p:ext>
            </p:extLst>
          </p:nvPr>
        </p:nvGraphicFramePr>
        <p:xfrm>
          <a:off x="1352448" y="1966957"/>
          <a:ext cx="3013789" cy="34336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29E07C-364E-766E-4532-E04084A0E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401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56DA7-2C75-113A-DBF9-96546DCE0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84AE3-5BDB-2E1A-D1C2-7D571E1FE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9599"/>
            <a:ext cx="6132446" cy="20097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solidFill>
                  <a:srgbClr val="EABD04"/>
                </a:solidFill>
              </a:rPr>
              <a:t>Technology used</a:t>
            </a:r>
          </a:p>
        </p:txBody>
      </p:sp>
      <p:pic>
        <p:nvPicPr>
          <p:cNvPr id="6" name="Picture 5" descr="A person standing next to a phone&#10;&#10;Description automatically generated">
            <a:extLst>
              <a:ext uri="{FF2B5EF4-FFF2-40B4-BE49-F238E27FC236}">
                <a16:creationId xmlns:a16="http://schemas.microsoft.com/office/drawing/2014/main" id="{166782D0-D1FA-A875-A176-57FD67AD0B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855" r="18829"/>
          <a:stretch/>
        </p:blipFill>
        <p:spPr>
          <a:xfrm>
            <a:off x="7552042" y="745614"/>
            <a:ext cx="3416888" cy="1921384"/>
          </a:xfrm>
          <a:custGeom>
            <a:avLst/>
            <a:gdLst/>
            <a:ahLst/>
            <a:cxnLst/>
            <a:rect l="l" t="t" r="r" b="b"/>
            <a:pathLst>
              <a:path w="3416888" h="2057399">
                <a:moveTo>
                  <a:pt x="120172" y="0"/>
                </a:moveTo>
                <a:lnTo>
                  <a:pt x="3296716" y="0"/>
                </a:lnTo>
                <a:cubicBezTo>
                  <a:pt x="3363085" y="0"/>
                  <a:pt x="3416888" y="53803"/>
                  <a:pt x="3416888" y="120172"/>
                </a:cubicBezTo>
                <a:lnTo>
                  <a:pt x="3416888" y="2057399"/>
                </a:lnTo>
                <a:lnTo>
                  <a:pt x="0" y="2057399"/>
                </a:lnTo>
                <a:lnTo>
                  <a:pt x="0" y="120172"/>
                </a:lnTo>
                <a:cubicBezTo>
                  <a:pt x="0" y="53803"/>
                  <a:pt x="53803" y="0"/>
                  <a:pt x="120172" y="0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A55A30-3003-8213-A663-F6FF46DC5A0B}"/>
              </a:ext>
            </a:extLst>
          </p:cNvPr>
          <p:cNvSpPr txBox="1"/>
          <p:nvPr/>
        </p:nvSpPr>
        <p:spPr>
          <a:xfrm>
            <a:off x="1143000" y="2289233"/>
            <a:ext cx="6132446" cy="3288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600" dirty="0"/>
              <a:t> Frontend Tools: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600" dirty="0"/>
              <a:t>– React for dynamic user interfaces.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600" dirty="0"/>
              <a:t>- Tailwind CSS: For responsive and accessible desi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endParaRPr lang="en-US" sz="1600" dirty="0"/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600" dirty="0"/>
              <a:t> • Backend Tools: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600" dirty="0"/>
              <a:t>– Node.js with Express for creating APIs.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600" dirty="0"/>
              <a:t>– MongoDB for database management. 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600" dirty="0"/>
              <a:t>-- JWT (JSON Web Tokens): For secure authentication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endParaRPr lang="en-US" sz="1600" dirty="0"/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600" dirty="0"/>
              <a:t>• API Integration Tools: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600" dirty="0"/>
              <a:t>– Google Maps API for GPS tracking and route navigation.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600" dirty="0"/>
              <a:t>– News Api from NewsData.io</a:t>
            </a:r>
            <a:endParaRPr lang="en-US" sz="1500" b="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3" name="Picture 2" descr="A logo on a black background&#10;&#10;Description automatically generated">
            <a:extLst>
              <a:ext uri="{FF2B5EF4-FFF2-40B4-BE49-F238E27FC236}">
                <a16:creationId xmlns:a16="http://schemas.microsoft.com/office/drawing/2014/main" id="{AAB61931-3B91-6109-502C-0C27DDA64A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616" b="38860"/>
          <a:stretch/>
        </p:blipFill>
        <p:spPr>
          <a:xfrm>
            <a:off x="7552042" y="2918297"/>
            <a:ext cx="3416888" cy="872128"/>
          </a:xfrm>
          <a:custGeom>
            <a:avLst/>
            <a:gdLst/>
            <a:ahLst/>
            <a:cxnLst/>
            <a:rect l="l" t="t" r="r" b="b"/>
            <a:pathLst>
              <a:path w="3416888" h="3240120">
                <a:moveTo>
                  <a:pt x="0" y="0"/>
                </a:moveTo>
                <a:lnTo>
                  <a:pt x="3416888" y="0"/>
                </a:lnTo>
                <a:lnTo>
                  <a:pt x="3416888" y="3119948"/>
                </a:lnTo>
                <a:cubicBezTo>
                  <a:pt x="3416888" y="3186317"/>
                  <a:pt x="3363085" y="3240120"/>
                  <a:pt x="3296716" y="3240120"/>
                </a:cubicBezTo>
                <a:lnTo>
                  <a:pt x="120172" y="3240120"/>
                </a:lnTo>
                <a:cubicBezTo>
                  <a:pt x="53803" y="3240120"/>
                  <a:pt x="0" y="3186317"/>
                  <a:pt x="0" y="3119948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3AE55-0DCE-E99B-EE9C-A45FAF1DB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4680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1B8520-39D0-4E39-88E2-3CE8E9A6E44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F017D31-E675-491F-B600-F06278E25D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A89A57F-CF3F-47C6-90BB-70331E72BC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School design</Template>
  <TotalTime>582</TotalTime>
  <Words>661</Words>
  <Application>Microsoft Office PowerPoint</Application>
  <PresentationFormat>Widescreen</PresentationFormat>
  <Paragraphs>132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Century Gothic</vt:lpstr>
      <vt:lpstr>Mesh</vt:lpstr>
      <vt:lpstr>PowerPoint Presentation</vt:lpstr>
      <vt:lpstr>Introduction</vt:lpstr>
      <vt:lpstr>Project Objective</vt:lpstr>
      <vt:lpstr>background</vt:lpstr>
      <vt:lpstr>Problem Statement</vt:lpstr>
      <vt:lpstr>Proposed Solution</vt:lpstr>
      <vt:lpstr>Functional Requirement</vt:lpstr>
      <vt:lpstr>Non-Functional Requirement</vt:lpstr>
      <vt:lpstr>Technology used</vt:lpstr>
      <vt:lpstr>Final APP Interface</vt:lpstr>
      <vt:lpstr>Final APP Interface</vt:lpstr>
      <vt:lpstr>Final APP Interface</vt:lpstr>
      <vt:lpstr>Final APP Interface</vt:lpstr>
      <vt:lpstr>Final APP Interface</vt:lpstr>
      <vt:lpstr>Final APP Interface</vt:lpstr>
      <vt:lpstr>Final APP Interface</vt:lpstr>
      <vt:lpstr>Final APP Interface</vt:lpstr>
      <vt:lpstr>Future Works</vt:lpstr>
      <vt:lpstr>PowerPoint Presentation</vt:lpstr>
      <vt:lpstr>PowerPoint Presentation</vt:lpstr>
      <vt:lpstr>PowerPoint Presentation</vt:lpstr>
      <vt:lpstr>Thank  You</vt:lpstr>
    </vt:vector>
  </TitlesOfParts>
  <Company>Alshaya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 TITLE</dc:title>
  <dc:creator>shazna</dc:creator>
  <cp:lastModifiedBy>Udara Kavishka</cp:lastModifiedBy>
  <cp:revision>14</cp:revision>
  <dcterms:created xsi:type="dcterms:W3CDTF">2024-11-06T04:31:28Z</dcterms:created>
  <dcterms:modified xsi:type="dcterms:W3CDTF">2025-04-03T07:21:17Z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